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varScale="1">
        <p:scale>
          <a:sx n="77" d="100"/>
          <a:sy n="77" d="100"/>
        </p:scale>
        <p:origin x="36"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11BCAA-F65B-94FE-2DBC-26396EB351B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E916DA0-54C3-3EB7-DD23-4F96809A94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949D331-C687-3574-9B2A-1B0989B7E629}"/>
              </a:ext>
            </a:extLst>
          </p:cNvPr>
          <p:cNvSpPr>
            <a:spLocks noGrp="1"/>
          </p:cNvSpPr>
          <p:nvPr>
            <p:ph type="dt" sz="half" idx="10"/>
          </p:nvPr>
        </p:nvSpPr>
        <p:spPr/>
        <p:txBody>
          <a:bodyPr/>
          <a:lstStyle/>
          <a:p>
            <a:fld id="{1F970D1C-ED71-4702-8119-5638F73884AE}" type="datetimeFigureOut">
              <a:rPr kumimoji="1" lang="ja-JP" altLang="en-US" smtClean="0"/>
              <a:t>2023/1/26</a:t>
            </a:fld>
            <a:endParaRPr kumimoji="1" lang="ja-JP" altLang="en-US"/>
          </a:p>
        </p:txBody>
      </p:sp>
      <p:sp>
        <p:nvSpPr>
          <p:cNvPr id="5" name="フッター プレースホルダー 4">
            <a:extLst>
              <a:ext uri="{FF2B5EF4-FFF2-40B4-BE49-F238E27FC236}">
                <a16:creationId xmlns:a16="http://schemas.microsoft.com/office/drawing/2014/main" id="{B7F52273-6346-ED3B-D9AC-97F348053B2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873B344-3BEE-EA9A-2E88-57AFECE5F26A}"/>
              </a:ext>
            </a:extLst>
          </p:cNvPr>
          <p:cNvSpPr>
            <a:spLocks noGrp="1"/>
          </p:cNvSpPr>
          <p:nvPr>
            <p:ph type="sldNum" sz="quarter" idx="12"/>
          </p:nvPr>
        </p:nvSpPr>
        <p:spPr/>
        <p:txBody>
          <a:bodyPr/>
          <a:lstStyle/>
          <a:p>
            <a:fld id="{4E969DCF-9B22-4B7C-A7CE-CBBC1A3C2ECC}" type="slidenum">
              <a:rPr kumimoji="1" lang="ja-JP" altLang="en-US" smtClean="0"/>
              <a:t>‹#›</a:t>
            </a:fld>
            <a:endParaRPr kumimoji="1" lang="ja-JP" altLang="en-US"/>
          </a:p>
        </p:txBody>
      </p:sp>
    </p:spTree>
    <p:extLst>
      <p:ext uri="{BB962C8B-B14F-4D97-AF65-F5344CB8AC3E}">
        <p14:creationId xmlns:p14="http://schemas.microsoft.com/office/powerpoint/2010/main" val="1249389348"/>
      </p:ext>
    </p:extLst>
  </p:cSld>
  <p:clrMapOvr>
    <a:masterClrMapping/>
  </p:clrMapOvr>
  <mc:AlternateContent xmlns:mc="http://schemas.openxmlformats.org/markup-compatibility/2006" xmlns:p14="http://schemas.microsoft.com/office/powerpoint/2010/main">
    <mc:Choice Requires="p14">
      <p:transition spd="slow" p14:dur="5000" advClick="0" advTm="50"/>
    </mc:Choice>
    <mc:Fallback xmlns="">
      <p:transition spd="slow" advClick="0" advTm="5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7B05E2-2C6A-5D94-CA42-D0CF4C3EB94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20ED9A7-F47E-DF38-ECCA-093085C462F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3A8E7F5-7EE5-F354-4F96-2CE71084E40F}"/>
              </a:ext>
            </a:extLst>
          </p:cNvPr>
          <p:cNvSpPr>
            <a:spLocks noGrp="1"/>
          </p:cNvSpPr>
          <p:nvPr>
            <p:ph type="dt" sz="half" idx="10"/>
          </p:nvPr>
        </p:nvSpPr>
        <p:spPr/>
        <p:txBody>
          <a:bodyPr/>
          <a:lstStyle/>
          <a:p>
            <a:fld id="{1F970D1C-ED71-4702-8119-5638F73884AE}" type="datetimeFigureOut">
              <a:rPr kumimoji="1" lang="ja-JP" altLang="en-US" smtClean="0"/>
              <a:t>2023/1/26</a:t>
            </a:fld>
            <a:endParaRPr kumimoji="1" lang="ja-JP" altLang="en-US"/>
          </a:p>
        </p:txBody>
      </p:sp>
      <p:sp>
        <p:nvSpPr>
          <p:cNvPr id="5" name="フッター プレースホルダー 4">
            <a:extLst>
              <a:ext uri="{FF2B5EF4-FFF2-40B4-BE49-F238E27FC236}">
                <a16:creationId xmlns:a16="http://schemas.microsoft.com/office/drawing/2014/main" id="{D0924474-6900-0D3D-D70C-1AA346FB4E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ADD7A60-E75F-60FC-3AA6-DC798ACA7DB7}"/>
              </a:ext>
            </a:extLst>
          </p:cNvPr>
          <p:cNvSpPr>
            <a:spLocks noGrp="1"/>
          </p:cNvSpPr>
          <p:nvPr>
            <p:ph type="sldNum" sz="quarter" idx="12"/>
          </p:nvPr>
        </p:nvSpPr>
        <p:spPr/>
        <p:txBody>
          <a:bodyPr/>
          <a:lstStyle/>
          <a:p>
            <a:fld id="{4E969DCF-9B22-4B7C-A7CE-CBBC1A3C2ECC}" type="slidenum">
              <a:rPr kumimoji="1" lang="ja-JP" altLang="en-US" smtClean="0"/>
              <a:t>‹#›</a:t>
            </a:fld>
            <a:endParaRPr kumimoji="1" lang="ja-JP" altLang="en-US"/>
          </a:p>
        </p:txBody>
      </p:sp>
    </p:spTree>
    <p:extLst>
      <p:ext uri="{BB962C8B-B14F-4D97-AF65-F5344CB8AC3E}">
        <p14:creationId xmlns:p14="http://schemas.microsoft.com/office/powerpoint/2010/main" val="3510980082"/>
      </p:ext>
    </p:extLst>
  </p:cSld>
  <p:clrMapOvr>
    <a:masterClrMapping/>
  </p:clrMapOvr>
  <mc:AlternateContent xmlns:mc="http://schemas.openxmlformats.org/markup-compatibility/2006" xmlns:p14="http://schemas.microsoft.com/office/powerpoint/2010/main">
    <mc:Choice Requires="p14">
      <p:transition spd="slow" p14:dur="5000" advClick="0" advTm="50"/>
    </mc:Choice>
    <mc:Fallback xmlns="">
      <p:transition spd="slow" advClick="0" advTm="5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DC2CBE5-C66D-6C7B-6B8D-EDCBE61C96A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D5DCD26-BD30-10B3-A3B4-DD17D8A4583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835EFEA-CDB4-CC15-77E1-8A322136F5C3}"/>
              </a:ext>
            </a:extLst>
          </p:cNvPr>
          <p:cNvSpPr>
            <a:spLocks noGrp="1"/>
          </p:cNvSpPr>
          <p:nvPr>
            <p:ph type="dt" sz="half" idx="10"/>
          </p:nvPr>
        </p:nvSpPr>
        <p:spPr/>
        <p:txBody>
          <a:bodyPr/>
          <a:lstStyle/>
          <a:p>
            <a:fld id="{1F970D1C-ED71-4702-8119-5638F73884AE}" type="datetimeFigureOut">
              <a:rPr kumimoji="1" lang="ja-JP" altLang="en-US" smtClean="0"/>
              <a:t>2023/1/26</a:t>
            </a:fld>
            <a:endParaRPr kumimoji="1" lang="ja-JP" altLang="en-US"/>
          </a:p>
        </p:txBody>
      </p:sp>
      <p:sp>
        <p:nvSpPr>
          <p:cNvPr id="5" name="フッター プレースホルダー 4">
            <a:extLst>
              <a:ext uri="{FF2B5EF4-FFF2-40B4-BE49-F238E27FC236}">
                <a16:creationId xmlns:a16="http://schemas.microsoft.com/office/drawing/2014/main" id="{02DBC0B9-1D84-ACB6-4D34-8B03744694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F7ED48D-3BAA-3764-A8B7-5B581E00C0D9}"/>
              </a:ext>
            </a:extLst>
          </p:cNvPr>
          <p:cNvSpPr>
            <a:spLocks noGrp="1"/>
          </p:cNvSpPr>
          <p:nvPr>
            <p:ph type="sldNum" sz="quarter" idx="12"/>
          </p:nvPr>
        </p:nvSpPr>
        <p:spPr/>
        <p:txBody>
          <a:bodyPr/>
          <a:lstStyle/>
          <a:p>
            <a:fld id="{4E969DCF-9B22-4B7C-A7CE-CBBC1A3C2ECC}" type="slidenum">
              <a:rPr kumimoji="1" lang="ja-JP" altLang="en-US" smtClean="0"/>
              <a:t>‹#›</a:t>
            </a:fld>
            <a:endParaRPr kumimoji="1" lang="ja-JP" altLang="en-US"/>
          </a:p>
        </p:txBody>
      </p:sp>
    </p:spTree>
    <p:extLst>
      <p:ext uri="{BB962C8B-B14F-4D97-AF65-F5344CB8AC3E}">
        <p14:creationId xmlns:p14="http://schemas.microsoft.com/office/powerpoint/2010/main" val="3761219931"/>
      </p:ext>
    </p:extLst>
  </p:cSld>
  <p:clrMapOvr>
    <a:masterClrMapping/>
  </p:clrMapOvr>
  <mc:AlternateContent xmlns:mc="http://schemas.openxmlformats.org/markup-compatibility/2006" xmlns:p14="http://schemas.microsoft.com/office/powerpoint/2010/main">
    <mc:Choice Requires="p14">
      <p:transition spd="slow" p14:dur="5000" advClick="0" advTm="50"/>
    </mc:Choice>
    <mc:Fallback xmlns="">
      <p:transition spd="slow" advClick="0" advTm="5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566969-964E-BD79-3B56-E4667E1DDD1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5BC400B-DFA9-020D-4A4C-7985D9F003E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9A154B3-3E59-3522-0086-73A1959FBCDB}"/>
              </a:ext>
            </a:extLst>
          </p:cNvPr>
          <p:cNvSpPr>
            <a:spLocks noGrp="1"/>
          </p:cNvSpPr>
          <p:nvPr>
            <p:ph type="dt" sz="half" idx="10"/>
          </p:nvPr>
        </p:nvSpPr>
        <p:spPr/>
        <p:txBody>
          <a:bodyPr/>
          <a:lstStyle/>
          <a:p>
            <a:fld id="{1F970D1C-ED71-4702-8119-5638F73884AE}" type="datetimeFigureOut">
              <a:rPr kumimoji="1" lang="ja-JP" altLang="en-US" smtClean="0"/>
              <a:t>2023/1/26</a:t>
            </a:fld>
            <a:endParaRPr kumimoji="1" lang="ja-JP" altLang="en-US"/>
          </a:p>
        </p:txBody>
      </p:sp>
      <p:sp>
        <p:nvSpPr>
          <p:cNvPr id="5" name="フッター プレースホルダー 4">
            <a:extLst>
              <a:ext uri="{FF2B5EF4-FFF2-40B4-BE49-F238E27FC236}">
                <a16:creationId xmlns:a16="http://schemas.microsoft.com/office/drawing/2014/main" id="{08D5621A-61B9-9F39-698D-33580CB0EB2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F4899F-D679-98AF-B8C6-5097B53C0BCB}"/>
              </a:ext>
            </a:extLst>
          </p:cNvPr>
          <p:cNvSpPr>
            <a:spLocks noGrp="1"/>
          </p:cNvSpPr>
          <p:nvPr>
            <p:ph type="sldNum" sz="quarter" idx="12"/>
          </p:nvPr>
        </p:nvSpPr>
        <p:spPr/>
        <p:txBody>
          <a:bodyPr/>
          <a:lstStyle/>
          <a:p>
            <a:fld id="{4E969DCF-9B22-4B7C-A7CE-CBBC1A3C2ECC}" type="slidenum">
              <a:rPr kumimoji="1" lang="ja-JP" altLang="en-US" smtClean="0"/>
              <a:t>‹#›</a:t>
            </a:fld>
            <a:endParaRPr kumimoji="1" lang="ja-JP" altLang="en-US"/>
          </a:p>
        </p:txBody>
      </p:sp>
    </p:spTree>
    <p:extLst>
      <p:ext uri="{BB962C8B-B14F-4D97-AF65-F5344CB8AC3E}">
        <p14:creationId xmlns:p14="http://schemas.microsoft.com/office/powerpoint/2010/main" val="1410909112"/>
      </p:ext>
    </p:extLst>
  </p:cSld>
  <p:clrMapOvr>
    <a:masterClrMapping/>
  </p:clrMapOvr>
  <mc:AlternateContent xmlns:mc="http://schemas.openxmlformats.org/markup-compatibility/2006" xmlns:p14="http://schemas.microsoft.com/office/powerpoint/2010/main">
    <mc:Choice Requires="p14">
      <p:transition spd="slow" p14:dur="5000" advClick="0" advTm="50"/>
    </mc:Choice>
    <mc:Fallback xmlns="">
      <p:transition spd="slow" advClick="0" advTm="5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8BEFEB-E524-BA10-3D5F-BC4629E7356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4D9B84F-5462-ABC1-BB6E-253EEBC00C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D75093F-E9F2-20B1-CB70-4FEEF086E511}"/>
              </a:ext>
            </a:extLst>
          </p:cNvPr>
          <p:cNvSpPr>
            <a:spLocks noGrp="1"/>
          </p:cNvSpPr>
          <p:nvPr>
            <p:ph type="dt" sz="half" idx="10"/>
          </p:nvPr>
        </p:nvSpPr>
        <p:spPr/>
        <p:txBody>
          <a:bodyPr/>
          <a:lstStyle/>
          <a:p>
            <a:fld id="{1F970D1C-ED71-4702-8119-5638F73884AE}" type="datetimeFigureOut">
              <a:rPr kumimoji="1" lang="ja-JP" altLang="en-US" smtClean="0"/>
              <a:t>2023/1/26</a:t>
            </a:fld>
            <a:endParaRPr kumimoji="1" lang="ja-JP" altLang="en-US"/>
          </a:p>
        </p:txBody>
      </p:sp>
      <p:sp>
        <p:nvSpPr>
          <p:cNvPr id="5" name="フッター プレースホルダー 4">
            <a:extLst>
              <a:ext uri="{FF2B5EF4-FFF2-40B4-BE49-F238E27FC236}">
                <a16:creationId xmlns:a16="http://schemas.microsoft.com/office/drawing/2014/main" id="{BF7721CB-F3D9-4AB7-6E7A-24AC7EBD7EE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BDE080-12FD-B3CC-B4B0-C919B5BE5E01}"/>
              </a:ext>
            </a:extLst>
          </p:cNvPr>
          <p:cNvSpPr>
            <a:spLocks noGrp="1"/>
          </p:cNvSpPr>
          <p:nvPr>
            <p:ph type="sldNum" sz="quarter" idx="12"/>
          </p:nvPr>
        </p:nvSpPr>
        <p:spPr/>
        <p:txBody>
          <a:bodyPr/>
          <a:lstStyle/>
          <a:p>
            <a:fld id="{4E969DCF-9B22-4B7C-A7CE-CBBC1A3C2ECC}" type="slidenum">
              <a:rPr kumimoji="1" lang="ja-JP" altLang="en-US" smtClean="0"/>
              <a:t>‹#›</a:t>
            </a:fld>
            <a:endParaRPr kumimoji="1" lang="ja-JP" altLang="en-US"/>
          </a:p>
        </p:txBody>
      </p:sp>
    </p:spTree>
    <p:extLst>
      <p:ext uri="{BB962C8B-B14F-4D97-AF65-F5344CB8AC3E}">
        <p14:creationId xmlns:p14="http://schemas.microsoft.com/office/powerpoint/2010/main" val="2895061095"/>
      </p:ext>
    </p:extLst>
  </p:cSld>
  <p:clrMapOvr>
    <a:masterClrMapping/>
  </p:clrMapOvr>
  <mc:AlternateContent xmlns:mc="http://schemas.openxmlformats.org/markup-compatibility/2006" xmlns:p14="http://schemas.microsoft.com/office/powerpoint/2010/main">
    <mc:Choice Requires="p14">
      <p:transition spd="slow" p14:dur="5000" advClick="0" advTm="50"/>
    </mc:Choice>
    <mc:Fallback xmlns="">
      <p:transition spd="slow" advClick="0" advTm="5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E3E3BC-AB2F-94D4-DAA4-A98FB7DEC7E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EE29108-88F7-C0F5-8C52-5F1C04A6FD7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BD15577-A660-A347-A0FD-3D6CA5637B2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47E3C85-4588-17E6-6A56-09801D3A496C}"/>
              </a:ext>
            </a:extLst>
          </p:cNvPr>
          <p:cNvSpPr>
            <a:spLocks noGrp="1"/>
          </p:cNvSpPr>
          <p:nvPr>
            <p:ph type="dt" sz="half" idx="10"/>
          </p:nvPr>
        </p:nvSpPr>
        <p:spPr/>
        <p:txBody>
          <a:bodyPr/>
          <a:lstStyle/>
          <a:p>
            <a:fld id="{1F970D1C-ED71-4702-8119-5638F73884AE}" type="datetimeFigureOut">
              <a:rPr kumimoji="1" lang="ja-JP" altLang="en-US" smtClean="0"/>
              <a:t>2023/1/26</a:t>
            </a:fld>
            <a:endParaRPr kumimoji="1" lang="ja-JP" altLang="en-US"/>
          </a:p>
        </p:txBody>
      </p:sp>
      <p:sp>
        <p:nvSpPr>
          <p:cNvPr id="6" name="フッター プレースホルダー 5">
            <a:extLst>
              <a:ext uri="{FF2B5EF4-FFF2-40B4-BE49-F238E27FC236}">
                <a16:creationId xmlns:a16="http://schemas.microsoft.com/office/drawing/2014/main" id="{6B6E4EEB-02EB-AB46-88A3-39153034A45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4ACB1D6-29BD-5BBC-102B-AC29314DE220}"/>
              </a:ext>
            </a:extLst>
          </p:cNvPr>
          <p:cNvSpPr>
            <a:spLocks noGrp="1"/>
          </p:cNvSpPr>
          <p:nvPr>
            <p:ph type="sldNum" sz="quarter" idx="12"/>
          </p:nvPr>
        </p:nvSpPr>
        <p:spPr/>
        <p:txBody>
          <a:bodyPr/>
          <a:lstStyle/>
          <a:p>
            <a:fld id="{4E969DCF-9B22-4B7C-A7CE-CBBC1A3C2ECC}" type="slidenum">
              <a:rPr kumimoji="1" lang="ja-JP" altLang="en-US" smtClean="0"/>
              <a:t>‹#›</a:t>
            </a:fld>
            <a:endParaRPr kumimoji="1" lang="ja-JP" altLang="en-US"/>
          </a:p>
        </p:txBody>
      </p:sp>
    </p:spTree>
    <p:extLst>
      <p:ext uri="{BB962C8B-B14F-4D97-AF65-F5344CB8AC3E}">
        <p14:creationId xmlns:p14="http://schemas.microsoft.com/office/powerpoint/2010/main" val="2019770361"/>
      </p:ext>
    </p:extLst>
  </p:cSld>
  <p:clrMapOvr>
    <a:masterClrMapping/>
  </p:clrMapOvr>
  <mc:AlternateContent xmlns:mc="http://schemas.openxmlformats.org/markup-compatibility/2006" xmlns:p14="http://schemas.microsoft.com/office/powerpoint/2010/main">
    <mc:Choice Requires="p14">
      <p:transition spd="slow" p14:dur="5000" advClick="0" advTm="50"/>
    </mc:Choice>
    <mc:Fallback xmlns="">
      <p:transition spd="slow" advClick="0" advTm="5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31777F-7571-91EC-685B-0731D1C1B46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6558220-2D90-BEC8-CDEC-9E8DE2F71C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1E3AE28-8826-6C40-EE47-514128A548B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D0AE117-2C2E-3896-9DB4-8948D28662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C3AA55E-E464-E18B-FD9D-3DE79979C14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EC7F093-8251-15C7-E931-E83A6051D145}"/>
              </a:ext>
            </a:extLst>
          </p:cNvPr>
          <p:cNvSpPr>
            <a:spLocks noGrp="1"/>
          </p:cNvSpPr>
          <p:nvPr>
            <p:ph type="dt" sz="half" idx="10"/>
          </p:nvPr>
        </p:nvSpPr>
        <p:spPr/>
        <p:txBody>
          <a:bodyPr/>
          <a:lstStyle/>
          <a:p>
            <a:fld id="{1F970D1C-ED71-4702-8119-5638F73884AE}" type="datetimeFigureOut">
              <a:rPr kumimoji="1" lang="ja-JP" altLang="en-US" smtClean="0"/>
              <a:t>2023/1/26</a:t>
            </a:fld>
            <a:endParaRPr kumimoji="1" lang="ja-JP" altLang="en-US"/>
          </a:p>
        </p:txBody>
      </p:sp>
      <p:sp>
        <p:nvSpPr>
          <p:cNvPr id="8" name="フッター プレースホルダー 7">
            <a:extLst>
              <a:ext uri="{FF2B5EF4-FFF2-40B4-BE49-F238E27FC236}">
                <a16:creationId xmlns:a16="http://schemas.microsoft.com/office/drawing/2014/main" id="{C0F6D702-49FF-804C-F4F7-DA16FB9350E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3C2B6FD-5D22-7AE2-BDD0-E27DA32A15D6}"/>
              </a:ext>
            </a:extLst>
          </p:cNvPr>
          <p:cNvSpPr>
            <a:spLocks noGrp="1"/>
          </p:cNvSpPr>
          <p:nvPr>
            <p:ph type="sldNum" sz="quarter" idx="12"/>
          </p:nvPr>
        </p:nvSpPr>
        <p:spPr/>
        <p:txBody>
          <a:bodyPr/>
          <a:lstStyle/>
          <a:p>
            <a:fld id="{4E969DCF-9B22-4B7C-A7CE-CBBC1A3C2ECC}" type="slidenum">
              <a:rPr kumimoji="1" lang="ja-JP" altLang="en-US" smtClean="0"/>
              <a:t>‹#›</a:t>
            </a:fld>
            <a:endParaRPr kumimoji="1" lang="ja-JP" altLang="en-US"/>
          </a:p>
        </p:txBody>
      </p:sp>
    </p:spTree>
    <p:extLst>
      <p:ext uri="{BB962C8B-B14F-4D97-AF65-F5344CB8AC3E}">
        <p14:creationId xmlns:p14="http://schemas.microsoft.com/office/powerpoint/2010/main" val="3072494849"/>
      </p:ext>
    </p:extLst>
  </p:cSld>
  <p:clrMapOvr>
    <a:masterClrMapping/>
  </p:clrMapOvr>
  <mc:AlternateContent xmlns:mc="http://schemas.openxmlformats.org/markup-compatibility/2006" xmlns:p14="http://schemas.microsoft.com/office/powerpoint/2010/main">
    <mc:Choice Requires="p14">
      <p:transition spd="slow" p14:dur="5000" advClick="0" advTm="50"/>
    </mc:Choice>
    <mc:Fallback xmlns="">
      <p:transition spd="slow" advClick="0" advTm="5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A3410A-E4D7-958B-A241-043FF0EA28E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6B37B37-5191-AF8D-AD4B-B4BB15627CE6}"/>
              </a:ext>
            </a:extLst>
          </p:cNvPr>
          <p:cNvSpPr>
            <a:spLocks noGrp="1"/>
          </p:cNvSpPr>
          <p:nvPr>
            <p:ph type="dt" sz="half" idx="10"/>
          </p:nvPr>
        </p:nvSpPr>
        <p:spPr/>
        <p:txBody>
          <a:bodyPr/>
          <a:lstStyle/>
          <a:p>
            <a:fld id="{1F970D1C-ED71-4702-8119-5638F73884AE}" type="datetimeFigureOut">
              <a:rPr kumimoji="1" lang="ja-JP" altLang="en-US" smtClean="0"/>
              <a:t>2023/1/26</a:t>
            </a:fld>
            <a:endParaRPr kumimoji="1" lang="ja-JP" altLang="en-US"/>
          </a:p>
        </p:txBody>
      </p:sp>
      <p:sp>
        <p:nvSpPr>
          <p:cNvPr id="4" name="フッター プレースホルダー 3">
            <a:extLst>
              <a:ext uri="{FF2B5EF4-FFF2-40B4-BE49-F238E27FC236}">
                <a16:creationId xmlns:a16="http://schemas.microsoft.com/office/drawing/2014/main" id="{83CE0F77-6351-C709-91EE-7A9E247C4EA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15A2F99-D6A7-E2B1-B15D-4209705A8531}"/>
              </a:ext>
            </a:extLst>
          </p:cNvPr>
          <p:cNvSpPr>
            <a:spLocks noGrp="1"/>
          </p:cNvSpPr>
          <p:nvPr>
            <p:ph type="sldNum" sz="quarter" idx="12"/>
          </p:nvPr>
        </p:nvSpPr>
        <p:spPr/>
        <p:txBody>
          <a:bodyPr/>
          <a:lstStyle/>
          <a:p>
            <a:fld id="{4E969DCF-9B22-4B7C-A7CE-CBBC1A3C2ECC}" type="slidenum">
              <a:rPr kumimoji="1" lang="ja-JP" altLang="en-US" smtClean="0"/>
              <a:t>‹#›</a:t>
            </a:fld>
            <a:endParaRPr kumimoji="1" lang="ja-JP" altLang="en-US"/>
          </a:p>
        </p:txBody>
      </p:sp>
    </p:spTree>
    <p:extLst>
      <p:ext uri="{BB962C8B-B14F-4D97-AF65-F5344CB8AC3E}">
        <p14:creationId xmlns:p14="http://schemas.microsoft.com/office/powerpoint/2010/main" val="2861086976"/>
      </p:ext>
    </p:extLst>
  </p:cSld>
  <p:clrMapOvr>
    <a:masterClrMapping/>
  </p:clrMapOvr>
  <mc:AlternateContent xmlns:mc="http://schemas.openxmlformats.org/markup-compatibility/2006" xmlns:p14="http://schemas.microsoft.com/office/powerpoint/2010/main">
    <mc:Choice Requires="p14">
      <p:transition spd="slow" p14:dur="5000" advClick="0" advTm="50"/>
    </mc:Choice>
    <mc:Fallback xmlns="">
      <p:transition spd="slow" advClick="0" advTm="5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F013BE8-76D6-D9C7-A317-194DB9028C99}"/>
              </a:ext>
            </a:extLst>
          </p:cNvPr>
          <p:cNvSpPr>
            <a:spLocks noGrp="1"/>
          </p:cNvSpPr>
          <p:nvPr>
            <p:ph type="dt" sz="half" idx="10"/>
          </p:nvPr>
        </p:nvSpPr>
        <p:spPr/>
        <p:txBody>
          <a:bodyPr/>
          <a:lstStyle/>
          <a:p>
            <a:fld id="{1F970D1C-ED71-4702-8119-5638F73884AE}" type="datetimeFigureOut">
              <a:rPr kumimoji="1" lang="ja-JP" altLang="en-US" smtClean="0"/>
              <a:t>2023/1/26</a:t>
            </a:fld>
            <a:endParaRPr kumimoji="1" lang="ja-JP" altLang="en-US"/>
          </a:p>
        </p:txBody>
      </p:sp>
      <p:sp>
        <p:nvSpPr>
          <p:cNvPr id="3" name="フッター プレースホルダー 2">
            <a:extLst>
              <a:ext uri="{FF2B5EF4-FFF2-40B4-BE49-F238E27FC236}">
                <a16:creationId xmlns:a16="http://schemas.microsoft.com/office/drawing/2014/main" id="{7D0EE8B0-A88B-7A7E-727A-7AB3DDECD55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982611A-72AB-74AD-2B5A-059C492C3C32}"/>
              </a:ext>
            </a:extLst>
          </p:cNvPr>
          <p:cNvSpPr>
            <a:spLocks noGrp="1"/>
          </p:cNvSpPr>
          <p:nvPr>
            <p:ph type="sldNum" sz="quarter" idx="12"/>
          </p:nvPr>
        </p:nvSpPr>
        <p:spPr/>
        <p:txBody>
          <a:bodyPr/>
          <a:lstStyle/>
          <a:p>
            <a:fld id="{4E969DCF-9B22-4B7C-A7CE-CBBC1A3C2ECC}" type="slidenum">
              <a:rPr kumimoji="1" lang="ja-JP" altLang="en-US" smtClean="0"/>
              <a:t>‹#›</a:t>
            </a:fld>
            <a:endParaRPr kumimoji="1" lang="ja-JP" altLang="en-US"/>
          </a:p>
        </p:txBody>
      </p:sp>
    </p:spTree>
    <p:extLst>
      <p:ext uri="{BB962C8B-B14F-4D97-AF65-F5344CB8AC3E}">
        <p14:creationId xmlns:p14="http://schemas.microsoft.com/office/powerpoint/2010/main" val="171795686"/>
      </p:ext>
    </p:extLst>
  </p:cSld>
  <p:clrMapOvr>
    <a:masterClrMapping/>
  </p:clrMapOvr>
  <mc:AlternateContent xmlns:mc="http://schemas.openxmlformats.org/markup-compatibility/2006" xmlns:p14="http://schemas.microsoft.com/office/powerpoint/2010/main">
    <mc:Choice Requires="p14">
      <p:transition spd="slow" p14:dur="5000" advClick="0" advTm="50"/>
    </mc:Choice>
    <mc:Fallback xmlns="">
      <p:transition spd="slow" advClick="0" advTm="5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3BDFFE-6B97-92CF-60D7-6A296804920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83B6CBE-B8DE-C312-1AD0-56F68D2D87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351C720-5A77-C650-BF7A-17AA393B5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E52CBCC-8581-D4B7-BB65-64146247C9C7}"/>
              </a:ext>
            </a:extLst>
          </p:cNvPr>
          <p:cNvSpPr>
            <a:spLocks noGrp="1"/>
          </p:cNvSpPr>
          <p:nvPr>
            <p:ph type="dt" sz="half" idx="10"/>
          </p:nvPr>
        </p:nvSpPr>
        <p:spPr/>
        <p:txBody>
          <a:bodyPr/>
          <a:lstStyle/>
          <a:p>
            <a:fld id="{1F970D1C-ED71-4702-8119-5638F73884AE}" type="datetimeFigureOut">
              <a:rPr kumimoji="1" lang="ja-JP" altLang="en-US" smtClean="0"/>
              <a:t>2023/1/26</a:t>
            </a:fld>
            <a:endParaRPr kumimoji="1" lang="ja-JP" altLang="en-US"/>
          </a:p>
        </p:txBody>
      </p:sp>
      <p:sp>
        <p:nvSpPr>
          <p:cNvPr id="6" name="フッター プレースホルダー 5">
            <a:extLst>
              <a:ext uri="{FF2B5EF4-FFF2-40B4-BE49-F238E27FC236}">
                <a16:creationId xmlns:a16="http://schemas.microsoft.com/office/drawing/2014/main" id="{AF7FD074-4757-DC55-8203-5A9402212C1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CD20058-2C0E-15D4-F18B-EF864CEE028B}"/>
              </a:ext>
            </a:extLst>
          </p:cNvPr>
          <p:cNvSpPr>
            <a:spLocks noGrp="1"/>
          </p:cNvSpPr>
          <p:nvPr>
            <p:ph type="sldNum" sz="quarter" idx="12"/>
          </p:nvPr>
        </p:nvSpPr>
        <p:spPr/>
        <p:txBody>
          <a:bodyPr/>
          <a:lstStyle/>
          <a:p>
            <a:fld id="{4E969DCF-9B22-4B7C-A7CE-CBBC1A3C2ECC}" type="slidenum">
              <a:rPr kumimoji="1" lang="ja-JP" altLang="en-US" smtClean="0"/>
              <a:t>‹#›</a:t>
            </a:fld>
            <a:endParaRPr kumimoji="1" lang="ja-JP" altLang="en-US"/>
          </a:p>
        </p:txBody>
      </p:sp>
    </p:spTree>
    <p:extLst>
      <p:ext uri="{BB962C8B-B14F-4D97-AF65-F5344CB8AC3E}">
        <p14:creationId xmlns:p14="http://schemas.microsoft.com/office/powerpoint/2010/main" val="2109270902"/>
      </p:ext>
    </p:extLst>
  </p:cSld>
  <p:clrMapOvr>
    <a:masterClrMapping/>
  </p:clrMapOvr>
  <mc:AlternateContent xmlns:mc="http://schemas.openxmlformats.org/markup-compatibility/2006" xmlns:p14="http://schemas.microsoft.com/office/powerpoint/2010/main">
    <mc:Choice Requires="p14">
      <p:transition spd="slow" p14:dur="5000" advClick="0" advTm="50"/>
    </mc:Choice>
    <mc:Fallback xmlns="">
      <p:transition spd="slow" advClick="0" advTm="5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9AA87D-5F4A-379B-983F-1DCAC9D2BA8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C1ACEDE-BDB9-AC33-E90E-59B82A18B0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6F537CE-068C-8380-499D-C7962D8A7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4153172-CBFD-6F6E-EE96-15869E22AFB8}"/>
              </a:ext>
            </a:extLst>
          </p:cNvPr>
          <p:cNvSpPr>
            <a:spLocks noGrp="1"/>
          </p:cNvSpPr>
          <p:nvPr>
            <p:ph type="dt" sz="half" idx="10"/>
          </p:nvPr>
        </p:nvSpPr>
        <p:spPr/>
        <p:txBody>
          <a:bodyPr/>
          <a:lstStyle/>
          <a:p>
            <a:fld id="{1F970D1C-ED71-4702-8119-5638F73884AE}" type="datetimeFigureOut">
              <a:rPr kumimoji="1" lang="ja-JP" altLang="en-US" smtClean="0"/>
              <a:t>2023/1/26</a:t>
            </a:fld>
            <a:endParaRPr kumimoji="1" lang="ja-JP" altLang="en-US"/>
          </a:p>
        </p:txBody>
      </p:sp>
      <p:sp>
        <p:nvSpPr>
          <p:cNvPr id="6" name="フッター プレースホルダー 5">
            <a:extLst>
              <a:ext uri="{FF2B5EF4-FFF2-40B4-BE49-F238E27FC236}">
                <a16:creationId xmlns:a16="http://schemas.microsoft.com/office/drawing/2014/main" id="{F07109C0-E16C-AA2F-FA27-97F590ADAFD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771F294-72E7-0B4F-870D-9453B26E4F50}"/>
              </a:ext>
            </a:extLst>
          </p:cNvPr>
          <p:cNvSpPr>
            <a:spLocks noGrp="1"/>
          </p:cNvSpPr>
          <p:nvPr>
            <p:ph type="sldNum" sz="quarter" idx="12"/>
          </p:nvPr>
        </p:nvSpPr>
        <p:spPr/>
        <p:txBody>
          <a:bodyPr/>
          <a:lstStyle/>
          <a:p>
            <a:fld id="{4E969DCF-9B22-4B7C-A7CE-CBBC1A3C2ECC}" type="slidenum">
              <a:rPr kumimoji="1" lang="ja-JP" altLang="en-US" smtClean="0"/>
              <a:t>‹#›</a:t>
            </a:fld>
            <a:endParaRPr kumimoji="1" lang="ja-JP" altLang="en-US"/>
          </a:p>
        </p:txBody>
      </p:sp>
    </p:spTree>
    <p:extLst>
      <p:ext uri="{BB962C8B-B14F-4D97-AF65-F5344CB8AC3E}">
        <p14:creationId xmlns:p14="http://schemas.microsoft.com/office/powerpoint/2010/main" val="1547027755"/>
      </p:ext>
    </p:extLst>
  </p:cSld>
  <p:clrMapOvr>
    <a:masterClrMapping/>
  </p:clrMapOvr>
  <mc:AlternateContent xmlns:mc="http://schemas.openxmlformats.org/markup-compatibility/2006" xmlns:p14="http://schemas.microsoft.com/office/powerpoint/2010/main">
    <mc:Choice Requires="p14">
      <p:transition spd="slow" p14:dur="5000" advClick="0" advTm="50"/>
    </mc:Choice>
    <mc:Fallback xmlns="">
      <p:transition spd="slow" advClick="0" advTm="5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4FDB381-0F9E-76F0-16D2-5454973482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2D0A265-EC70-22A8-2F57-FCAB26143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C12ADB3-9768-634A-7E19-4AD6584D67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70D1C-ED71-4702-8119-5638F73884AE}" type="datetimeFigureOut">
              <a:rPr kumimoji="1" lang="ja-JP" altLang="en-US" smtClean="0"/>
              <a:t>2023/1/26</a:t>
            </a:fld>
            <a:endParaRPr kumimoji="1" lang="ja-JP" altLang="en-US"/>
          </a:p>
        </p:txBody>
      </p:sp>
      <p:sp>
        <p:nvSpPr>
          <p:cNvPr id="5" name="フッター プレースホルダー 4">
            <a:extLst>
              <a:ext uri="{FF2B5EF4-FFF2-40B4-BE49-F238E27FC236}">
                <a16:creationId xmlns:a16="http://schemas.microsoft.com/office/drawing/2014/main" id="{D3B28E56-967D-E157-B210-B1F11142D3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F5900E2-307D-D515-CB86-D230667CCA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969DCF-9B22-4B7C-A7CE-CBBC1A3C2ECC}" type="slidenum">
              <a:rPr kumimoji="1" lang="ja-JP" altLang="en-US" smtClean="0"/>
              <a:t>‹#›</a:t>
            </a:fld>
            <a:endParaRPr kumimoji="1" lang="ja-JP" altLang="en-US"/>
          </a:p>
        </p:txBody>
      </p:sp>
    </p:spTree>
    <p:extLst>
      <p:ext uri="{BB962C8B-B14F-4D97-AF65-F5344CB8AC3E}">
        <p14:creationId xmlns:p14="http://schemas.microsoft.com/office/powerpoint/2010/main" val="2662012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5000" advClick="0" advTm="50"/>
    </mc:Choice>
    <mc:Fallback xmlns="">
      <p:transition spd="slow" advClick="0" advTm="50"/>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descr="今日の実習は、味噌の製造に必要な麹を作っていきます。">
            <a:extLst>
              <a:ext uri="{FF2B5EF4-FFF2-40B4-BE49-F238E27FC236}">
                <a16:creationId xmlns:a16="http://schemas.microsoft.com/office/drawing/2014/main" id="{E3F439E0-3661-D900-07EB-F4A7137E3EBC}"/>
              </a:ext>
            </a:extLst>
          </p:cNvPr>
          <p:cNvPicPr>
            <a:picLocks noChangeAspect="1"/>
          </p:cNvPicPr>
          <p:nvPr/>
        </p:nvPicPr>
        <p:blipFill rotWithShape="1">
          <a:blip r:embed="rId2">
            <a:extLst>
              <a:ext uri="{28A0092B-C50C-407E-A947-70E740481C1C}">
                <a14:useLocalDpi xmlns:a14="http://schemas.microsoft.com/office/drawing/2010/main" val="0"/>
              </a:ext>
            </a:extLst>
          </a:blip>
          <a:srcRect l="11289" r="46523"/>
          <a:stretch/>
        </p:blipFill>
        <p:spPr>
          <a:xfrm rot="5400000">
            <a:off x="2588172" y="-2667000"/>
            <a:ext cx="6858000" cy="1219200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タイトル 1">
            <a:extLst>
              <a:ext uri="{FF2B5EF4-FFF2-40B4-BE49-F238E27FC236}">
                <a16:creationId xmlns:a16="http://schemas.microsoft.com/office/drawing/2014/main" id="{B1D0F62A-5092-AB85-6D6F-882B84B848C6}"/>
              </a:ext>
            </a:extLst>
          </p:cNvPr>
          <p:cNvSpPr>
            <a:spLocks noGrp="1"/>
          </p:cNvSpPr>
          <p:nvPr>
            <p:ph type="ctrTitle"/>
          </p:nvPr>
        </p:nvSpPr>
        <p:spPr>
          <a:xfrm>
            <a:off x="8022021" y="3231931"/>
            <a:ext cx="3852041" cy="1834056"/>
          </a:xfrm>
        </p:spPr>
        <p:txBody>
          <a:bodyPr>
            <a:normAutofit/>
          </a:bodyPr>
          <a:lstStyle/>
          <a:p>
            <a:r>
              <a:rPr kumimoji="1" lang="ja-JP" altLang="en-US" sz="4000" dirty="0"/>
              <a:t>麹づくり</a:t>
            </a:r>
          </a:p>
        </p:txBody>
      </p:sp>
      <p:sp>
        <p:nvSpPr>
          <p:cNvPr id="3" name="字幕 2">
            <a:extLst>
              <a:ext uri="{FF2B5EF4-FFF2-40B4-BE49-F238E27FC236}">
                <a16:creationId xmlns:a16="http://schemas.microsoft.com/office/drawing/2014/main" id="{1AE880EC-32CA-0EAA-5A15-1738C9AEAB5F}"/>
              </a:ext>
            </a:extLst>
          </p:cNvPr>
          <p:cNvSpPr>
            <a:spLocks noGrp="1"/>
          </p:cNvSpPr>
          <p:nvPr>
            <p:ph type="subTitle" idx="1"/>
          </p:nvPr>
        </p:nvSpPr>
        <p:spPr>
          <a:xfrm>
            <a:off x="7782910" y="5242675"/>
            <a:ext cx="4330262" cy="683284"/>
          </a:xfrm>
        </p:spPr>
        <p:txBody>
          <a:bodyPr>
            <a:normAutofit fontScale="92500" lnSpcReduction="20000"/>
          </a:bodyPr>
          <a:lstStyle/>
          <a:p>
            <a:r>
              <a:rPr kumimoji="1" lang="ja-JP" altLang="en-US" sz="2000" dirty="0"/>
              <a:t>食品発酵類型</a:t>
            </a:r>
            <a:endParaRPr kumimoji="1" lang="en-US" altLang="ja-JP" sz="2000" dirty="0"/>
          </a:p>
          <a:p>
            <a:r>
              <a:rPr kumimoji="1" lang="ja-JP" altLang="en-US" sz="2000" dirty="0"/>
              <a:t>（１年総合実習）</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1446B180-C412-78D4-70F9-61B57CCCD896}"/>
              </a:ext>
            </a:extLst>
          </p:cNvPr>
          <p:cNvSpPr/>
          <p:nvPr/>
        </p:nvSpPr>
        <p:spPr>
          <a:xfrm>
            <a:off x="930898" y="37453"/>
            <a:ext cx="9879628" cy="923330"/>
          </a:xfrm>
          <a:prstGeom prst="rect">
            <a:avLst/>
          </a:prstGeom>
          <a:noFill/>
        </p:spPr>
        <p:txBody>
          <a:bodyPr wrap="none" lIns="91440" tIns="45720" rIns="91440" bIns="45720">
            <a:spAutoFit/>
          </a:bodyPr>
          <a:lstStyle/>
          <a:p>
            <a:pPr algn="ctr"/>
            <a:r>
              <a:rPr lang="ja-JP" altLang="en-US" sz="5400" b="1" cap="none" spc="0" dirty="0">
                <a:ln w="6600">
                  <a:solidFill>
                    <a:schemeClr val="accent2"/>
                  </a:solidFill>
                  <a:prstDash val="solid"/>
                </a:ln>
                <a:solidFill>
                  <a:srgbClr val="FFFFFF"/>
                </a:solidFill>
                <a:effectLst>
                  <a:outerShdw dist="38100" dir="2700000" algn="tl" rotWithShape="0">
                    <a:schemeClr val="accent2"/>
                  </a:outerShdw>
                </a:effectLst>
              </a:rPr>
              <a:t>味噌の原材料となる麹の始まり</a:t>
            </a:r>
            <a:endParaRPr lang="en-US" altLang="ja-JP"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100087379"/>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descr="適当な温度になっているか、何カ所か調べます。">
            <a:extLst>
              <a:ext uri="{FF2B5EF4-FFF2-40B4-BE49-F238E27FC236}">
                <a16:creationId xmlns:a16="http://schemas.microsoft.com/office/drawing/2014/main" id="{75A34399-0CA4-DB6B-29B9-77D32037E34E}"/>
              </a:ext>
            </a:extLst>
          </p:cNvPr>
          <p:cNvPicPr>
            <a:picLocks noChangeAspect="1"/>
          </p:cNvPicPr>
          <p:nvPr/>
        </p:nvPicPr>
        <p:blipFill rotWithShape="1">
          <a:blip r:embed="rId2">
            <a:extLst>
              <a:ext uri="{28A0092B-C50C-407E-A947-70E740481C1C}">
                <a14:useLocalDpi xmlns:a14="http://schemas.microsoft.com/office/drawing/2010/main" val="0"/>
              </a:ext>
            </a:extLst>
          </a:blip>
          <a:srcRect l="11627" r="46194"/>
          <a:stretch/>
        </p:blipFill>
        <p:spPr>
          <a:xfrm rot="5400000">
            <a:off x="2667641" y="-2666359"/>
            <a:ext cx="6856718" cy="12192000"/>
          </a:xfrm>
          <a:prstGeom prst="rect">
            <a:avLst/>
          </a:prstGeom>
        </p:spPr>
      </p:pic>
      <p:sp>
        <p:nvSpPr>
          <p:cNvPr id="2" name="正方形/長方形 1">
            <a:extLst>
              <a:ext uri="{FF2B5EF4-FFF2-40B4-BE49-F238E27FC236}">
                <a16:creationId xmlns:a16="http://schemas.microsoft.com/office/drawing/2014/main" id="{F4CBBC78-200C-5232-60D2-FF6B3626FFF2}"/>
              </a:ext>
            </a:extLst>
          </p:cNvPr>
          <p:cNvSpPr/>
          <p:nvPr/>
        </p:nvSpPr>
        <p:spPr>
          <a:xfrm>
            <a:off x="809936" y="5933388"/>
            <a:ext cx="10572125" cy="923330"/>
          </a:xfrm>
          <a:prstGeom prst="rect">
            <a:avLst/>
          </a:prstGeom>
          <a:noFill/>
        </p:spPr>
        <p:txBody>
          <a:bodyPr wrap="none" lIns="91440" tIns="45720" rIns="91440" bIns="45720">
            <a:spAutoFit/>
          </a:bodyPr>
          <a:lstStyle/>
          <a:p>
            <a:pPr algn="ctr"/>
            <a:r>
              <a:rPr lang="ja-JP" altLang="en-US" sz="5400" b="1" cap="none" spc="0" dirty="0">
                <a:ln w="6600">
                  <a:solidFill>
                    <a:schemeClr val="accent2"/>
                  </a:solidFill>
                  <a:prstDash val="solid"/>
                </a:ln>
                <a:solidFill>
                  <a:srgbClr val="FFFFFF"/>
                </a:solidFill>
                <a:effectLst>
                  <a:outerShdw dist="38100" dir="2700000" algn="tl" rotWithShape="0">
                    <a:schemeClr val="accent2"/>
                  </a:outerShdw>
                </a:effectLst>
              </a:rPr>
              <a:t>蒸し米の温度をチェックします。</a:t>
            </a:r>
          </a:p>
        </p:txBody>
      </p:sp>
    </p:spTree>
    <p:extLst>
      <p:ext uri="{BB962C8B-B14F-4D97-AF65-F5344CB8AC3E}">
        <p14:creationId xmlns:p14="http://schemas.microsoft.com/office/powerpoint/2010/main" val="2111347047"/>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descr="ちょうど良い温度だったので、この麹菌を蒸し米に降っていきます。">
            <a:extLst>
              <a:ext uri="{FF2B5EF4-FFF2-40B4-BE49-F238E27FC236}">
                <a16:creationId xmlns:a16="http://schemas.microsoft.com/office/drawing/2014/main" id="{49C0EAD8-494A-40E3-3402-71232EB5563C}"/>
              </a:ext>
            </a:extLst>
          </p:cNvPr>
          <p:cNvPicPr>
            <a:picLocks noChangeAspect="1"/>
          </p:cNvPicPr>
          <p:nvPr/>
        </p:nvPicPr>
        <p:blipFill rotWithShape="1">
          <a:blip r:embed="rId2">
            <a:extLst>
              <a:ext uri="{28A0092B-C50C-407E-A947-70E740481C1C}">
                <a14:useLocalDpi xmlns:a14="http://schemas.microsoft.com/office/drawing/2010/main" val="0"/>
              </a:ext>
            </a:extLst>
          </a:blip>
          <a:srcRect t="20553" b="4461"/>
          <a:stretch/>
        </p:blipFill>
        <p:spPr>
          <a:xfrm>
            <a:off x="20" y="1282"/>
            <a:ext cx="12191980" cy="6856718"/>
          </a:xfrm>
          <a:prstGeom prst="rect">
            <a:avLst/>
          </a:prstGeom>
        </p:spPr>
      </p:pic>
      <p:sp>
        <p:nvSpPr>
          <p:cNvPr id="2" name="正方形/長方形 1">
            <a:extLst>
              <a:ext uri="{FF2B5EF4-FFF2-40B4-BE49-F238E27FC236}">
                <a16:creationId xmlns:a16="http://schemas.microsoft.com/office/drawing/2014/main" id="{80FB7703-CA03-9211-500E-7D6FD26AF0D4}"/>
              </a:ext>
            </a:extLst>
          </p:cNvPr>
          <p:cNvSpPr/>
          <p:nvPr/>
        </p:nvSpPr>
        <p:spPr>
          <a:xfrm>
            <a:off x="2887429" y="5933388"/>
            <a:ext cx="6417141" cy="923330"/>
          </a:xfrm>
          <a:prstGeom prst="rect">
            <a:avLst/>
          </a:prstGeom>
          <a:noFill/>
        </p:spPr>
        <p:txBody>
          <a:bodyPr wrap="none" lIns="91440" tIns="45720" rIns="91440" bIns="45720">
            <a:spAutoFit/>
          </a:bodyPr>
          <a:lstStyle/>
          <a:p>
            <a:pPr algn="ctr"/>
            <a:r>
              <a:rPr lang="ja-JP" altLang="en-US" sz="5400" b="1" cap="none" spc="0" dirty="0">
                <a:ln w="6600">
                  <a:solidFill>
                    <a:schemeClr val="accent2"/>
                  </a:solidFill>
                  <a:prstDash val="solid"/>
                </a:ln>
                <a:solidFill>
                  <a:srgbClr val="FFFFFF"/>
                </a:solidFill>
                <a:effectLst>
                  <a:outerShdw dist="38100" dir="2700000" algn="tl" rotWithShape="0">
                    <a:schemeClr val="accent2"/>
                  </a:outerShdw>
                </a:effectLst>
              </a:rPr>
              <a:t>これが、麹菌です。</a:t>
            </a:r>
          </a:p>
        </p:txBody>
      </p:sp>
    </p:spTree>
    <p:extLst>
      <p:ext uri="{BB962C8B-B14F-4D97-AF65-F5344CB8AC3E}">
        <p14:creationId xmlns:p14="http://schemas.microsoft.com/office/powerpoint/2010/main" val="1954541966"/>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descr="先生の手本を見てから、まんべんなく麹菌を降りました。">
            <a:extLst>
              <a:ext uri="{FF2B5EF4-FFF2-40B4-BE49-F238E27FC236}">
                <a16:creationId xmlns:a16="http://schemas.microsoft.com/office/drawing/2014/main" id="{E51345EC-213D-4F66-8363-E0E2C237F70D}"/>
              </a:ext>
            </a:extLst>
          </p:cNvPr>
          <p:cNvPicPr>
            <a:picLocks noChangeAspect="1"/>
          </p:cNvPicPr>
          <p:nvPr/>
        </p:nvPicPr>
        <p:blipFill rotWithShape="1">
          <a:blip r:embed="rId2">
            <a:extLst>
              <a:ext uri="{28A0092B-C50C-407E-A947-70E740481C1C}">
                <a14:useLocalDpi xmlns:a14="http://schemas.microsoft.com/office/drawing/2010/main" val="0"/>
              </a:ext>
            </a:extLst>
          </a:blip>
          <a:srcRect l="7459" r="50362"/>
          <a:stretch/>
        </p:blipFill>
        <p:spPr>
          <a:xfrm rot="5400000">
            <a:off x="2667641" y="-2666359"/>
            <a:ext cx="6856718" cy="12192000"/>
          </a:xfrm>
          <a:prstGeom prst="rect">
            <a:avLst/>
          </a:prstGeom>
        </p:spPr>
      </p:pic>
      <p:sp>
        <p:nvSpPr>
          <p:cNvPr id="2" name="正方形/長方形 1">
            <a:extLst>
              <a:ext uri="{FF2B5EF4-FFF2-40B4-BE49-F238E27FC236}">
                <a16:creationId xmlns:a16="http://schemas.microsoft.com/office/drawing/2014/main" id="{DEEAB94E-8D83-5E59-1CEA-A75DEDFB76AB}"/>
              </a:ext>
            </a:extLst>
          </p:cNvPr>
          <p:cNvSpPr/>
          <p:nvPr/>
        </p:nvSpPr>
        <p:spPr>
          <a:xfrm>
            <a:off x="1502434" y="5933388"/>
            <a:ext cx="9187130" cy="923330"/>
          </a:xfrm>
          <a:prstGeom prst="rect">
            <a:avLst/>
          </a:prstGeom>
          <a:noFill/>
        </p:spPr>
        <p:txBody>
          <a:bodyPr wrap="none" lIns="91440" tIns="45720" rIns="91440" bIns="45720">
            <a:spAutoFit/>
          </a:bodyPr>
          <a:lstStyle/>
          <a:p>
            <a:pPr algn="ctr"/>
            <a:r>
              <a:rPr lang="ja-JP" altLang="en-US" sz="5400" b="1" cap="none" spc="0" dirty="0">
                <a:ln w="6600">
                  <a:solidFill>
                    <a:schemeClr val="accent2"/>
                  </a:solidFill>
                  <a:prstDash val="solid"/>
                </a:ln>
                <a:solidFill>
                  <a:srgbClr val="FFFFFF"/>
                </a:solidFill>
                <a:effectLst>
                  <a:outerShdw dist="38100" dir="2700000" algn="tl" rotWithShape="0">
                    <a:schemeClr val="accent2"/>
                  </a:outerShdw>
                </a:effectLst>
              </a:rPr>
              <a:t>蒸し米に麹菌を振りかけます</a:t>
            </a:r>
          </a:p>
        </p:txBody>
      </p:sp>
    </p:spTree>
    <p:extLst>
      <p:ext uri="{BB962C8B-B14F-4D97-AF65-F5344CB8AC3E}">
        <p14:creationId xmlns:p14="http://schemas.microsoft.com/office/powerpoint/2010/main" val="1516862247"/>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descr="麹菌ができるだけお米全体に付着するようにしゃもじで切り返したり裏返したりします。">
            <a:extLst>
              <a:ext uri="{FF2B5EF4-FFF2-40B4-BE49-F238E27FC236}">
                <a16:creationId xmlns:a16="http://schemas.microsoft.com/office/drawing/2014/main" id="{BDBE06B0-C12F-C737-6995-DDEE59BA20DB}"/>
              </a:ext>
            </a:extLst>
          </p:cNvPr>
          <p:cNvPicPr>
            <a:picLocks noChangeAspect="1"/>
          </p:cNvPicPr>
          <p:nvPr/>
        </p:nvPicPr>
        <p:blipFill rotWithShape="1">
          <a:blip r:embed="rId2">
            <a:extLst>
              <a:ext uri="{28A0092B-C50C-407E-A947-70E740481C1C}">
                <a14:useLocalDpi xmlns:a14="http://schemas.microsoft.com/office/drawing/2010/main" val="0"/>
              </a:ext>
            </a:extLst>
          </a:blip>
          <a:srcRect t="10926" b="14088"/>
          <a:stretch/>
        </p:blipFill>
        <p:spPr>
          <a:xfrm>
            <a:off x="20" y="0"/>
            <a:ext cx="12191980" cy="6856718"/>
          </a:xfrm>
          <a:prstGeom prst="rect">
            <a:avLst/>
          </a:prstGeom>
        </p:spPr>
      </p:pic>
      <p:sp>
        <p:nvSpPr>
          <p:cNvPr id="2" name="正方形/長方形 1">
            <a:extLst>
              <a:ext uri="{FF2B5EF4-FFF2-40B4-BE49-F238E27FC236}">
                <a16:creationId xmlns:a16="http://schemas.microsoft.com/office/drawing/2014/main" id="{1ACB0BB2-15E3-3FFF-75B9-631FF518508B}"/>
              </a:ext>
            </a:extLst>
          </p:cNvPr>
          <p:cNvSpPr/>
          <p:nvPr/>
        </p:nvSpPr>
        <p:spPr>
          <a:xfrm>
            <a:off x="117443" y="5933388"/>
            <a:ext cx="11957119" cy="923330"/>
          </a:xfrm>
          <a:prstGeom prst="rect">
            <a:avLst/>
          </a:prstGeom>
          <a:noFill/>
        </p:spPr>
        <p:txBody>
          <a:bodyPr wrap="none" lIns="91440" tIns="45720" rIns="91440" bIns="45720">
            <a:spAutoFit/>
          </a:bodyPr>
          <a:lstStyle/>
          <a:p>
            <a:pPr algn="ctr"/>
            <a:r>
              <a:rPr lang="ja-JP" altLang="en-US" sz="5400" b="1" cap="none" spc="0" dirty="0">
                <a:ln w="6600">
                  <a:solidFill>
                    <a:schemeClr val="accent2"/>
                  </a:solidFill>
                  <a:prstDash val="solid"/>
                </a:ln>
                <a:solidFill>
                  <a:srgbClr val="FFFFFF"/>
                </a:solidFill>
                <a:effectLst>
                  <a:outerShdw dist="38100" dir="2700000" algn="tl" rotWithShape="0">
                    <a:schemeClr val="accent2"/>
                  </a:outerShdw>
                </a:effectLst>
              </a:rPr>
              <a:t>麹菌が蒸し米に付くように混ぜます。</a:t>
            </a:r>
          </a:p>
        </p:txBody>
      </p:sp>
    </p:spTree>
    <p:extLst>
      <p:ext uri="{BB962C8B-B14F-4D97-AF65-F5344CB8AC3E}">
        <p14:creationId xmlns:p14="http://schemas.microsoft.com/office/powerpoint/2010/main" val="4156380452"/>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descr="麹菌を混ぜ終わったら、温度センサーをセットします。">
            <a:extLst>
              <a:ext uri="{FF2B5EF4-FFF2-40B4-BE49-F238E27FC236}">
                <a16:creationId xmlns:a16="http://schemas.microsoft.com/office/drawing/2014/main" id="{D6125582-871C-378D-03EC-79A97A64DC65}"/>
              </a:ext>
            </a:extLst>
          </p:cNvPr>
          <p:cNvPicPr>
            <a:picLocks noChangeAspect="1"/>
          </p:cNvPicPr>
          <p:nvPr/>
        </p:nvPicPr>
        <p:blipFill rotWithShape="1">
          <a:blip r:embed="rId2">
            <a:extLst>
              <a:ext uri="{28A0092B-C50C-407E-A947-70E740481C1C}">
                <a14:useLocalDpi xmlns:a14="http://schemas.microsoft.com/office/drawing/2010/main" val="0"/>
              </a:ext>
            </a:extLst>
          </a:blip>
          <a:srcRect t="10995" b="14019"/>
          <a:stretch/>
        </p:blipFill>
        <p:spPr>
          <a:xfrm>
            <a:off x="20" y="1282"/>
            <a:ext cx="12191980" cy="6856718"/>
          </a:xfrm>
          <a:prstGeom prst="rect">
            <a:avLst/>
          </a:prstGeom>
        </p:spPr>
      </p:pic>
      <p:sp>
        <p:nvSpPr>
          <p:cNvPr id="2" name="正方形/長方形 1">
            <a:extLst>
              <a:ext uri="{FF2B5EF4-FFF2-40B4-BE49-F238E27FC236}">
                <a16:creationId xmlns:a16="http://schemas.microsoft.com/office/drawing/2014/main" id="{B2E0A2D0-56F4-5320-B78C-BEC4A20DD463}"/>
              </a:ext>
            </a:extLst>
          </p:cNvPr>
          <p:cNvSpPr/>
          <p:nvPr/>
        </p:nvSpPr>
        <p:spPr>
          <a:xfrm>
            <a:off x="-109538" y="5933388"/>
            <a:ext cx="12649617" cy="923330"/>
          </a:xfrm>
          <a:prstGeom prst="rect">
            <a:avLst/>
          </a:prstGeom>
          <a:noFill/>
        </p:spPr>
        <p:txBody>
          <a:bodyPr wrap="none" lIns="91440" tIns="45720" rIns="91440" bIns="45720">
            <a:spAutoFit/>
          </a:bodyPr>
          <a:lstStyle/>
          <a:p>
            <a:pPr algn="ctr"/>
            <a:r>
              <a:rPr lang="ja-JP" altLang="en-US" sz="5400" b="1" cap="none" spc="0" dirty="0">
                <a:ln w="6600">
                  <a:solidFill>
                    <a:schemeClr val="accent2"/>
                  </a:solidFill>
                  <a:prstDash val="solid"/>
                </a:ln>
                <a:solidFill>
                  <a:srgbClr val="FFFFFF"/>
                </a:solidFill>
                <a:effectLst>
                  <a:outerShdw dist="38100" dir="2700000" algn="tl" rotWithShape="0">
                    <a:schemeClr val="accent2"/>
                  </a:outerShdw>
                </a:effectLst>
              </a:rPr>
              <a:t>温度管理のために、センサーをセット。</a:t>
            </a:r>
          </a:p>
        </p:txBody>
      </p:sp>
    </p:spTree>
    <p:extLst>
      <p:ext uri="{BB962C8B-B14F-4D97-AF65-F5344CB8AC3E}">
        <p14:creationId xmlns:p14="http://schemas.microsoft.com/office/powerpoint/2010/main" val="2368838149"/>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descr="その上を布で覆っていきます。">
            <a:extLst>
              <a:ext uri="{FF2B5EF4-FFF2-40B4-BE49-F238E27FC236}">
                <a16:creationId xmlns:a16="http://schemas.microsoft.com/office/drawing/2014/main" id="{A2C0EA1B-43F3-7409-166A-D2F22FC87B36}"/>
              </a:ext>
            </a:extLst>
          </p:cNvPr>
          <p:cNvPicPr>
            <a:picLocks noChangeAspect="1"/>
          </p:cNvPicPr>
          <p:nvPr/>
        </p:nvPicPr>
        <p:blipFill rotWithShape="1">
          <a:blip r:embed="rId2">
            <a:extLst>
              <a:ext uri="{28A0092B-C50C-407E-A947-70E740481C1C}">
                <a14:useLocalDpi xmlns:a14="http://schemas.microsoft.com/office/drawing/2010/main" val="0"/>
              </a:ext>
            </a:extLst>
          </a:blip>
          <a:srcRect b="25014"/>
          <a:stretch/>
        </p:blipFill>
        <p:spPr>
          <a:xfrm>
            <a:off x="20" y="1282"/>
            <a:ext cx="12191980" cy="6856718"/>
          </a:xfrm>
          <a:prstGeom prst="rect">
            <a:avLst/>
          </a:prstGeom>
        </p:spPr>
      </p:pic>
      <p:sp>
        <p:nvSpPr>
          <p:cNvPr id="2" name="正方形/長方形 1">
            <a:extLst>
              <a:ext uri="{FF2B5EF4-FFF2-40B4-BE49-F238E27FC236}">
                <a16:creationId xmlns:a16="http://schemas.microsoft.com/office/drawing/2014/main" id="{5D96A6E9-D88C-D13B-19FD-A15C8A317596}"/>
              </a:ext>
            </a:extLst>
          </p:cNvPr>
          <p:cNvSpPr/>
          <p:nvPr/>
        </p:nvSpPr>
        <p:spPr>
          <a:xfrm>
            <a:off x="3579924" y="5933388"/>
            <a:ext cx="5032147" cy="923330"/>
          </a:xfrm>
          <a:prstGeom prst="rect">
            <a:avLst/>
          </a:prstGeom>
          <a:noFill/>
        </p:spPr>
        <p:txBody>
          <a:bodyPr wrap="none" lIns="91440" tIns="45720" rIns="91440" bIns="45720">
            <a:spAutoFit/>
          </a:bodyPr>
          <a:lstStyle/>
          <a:p>
            <a:pPr algn="ctr"/>
            <a:r>
              <a:rPr lang="ja-JP" altLang="en-US" sz="5400" b="1" cap="none" spc="0" dirty="0">
                <a:ln w="6600">
                  <a:solidFill>
                    <a:schemeClr val="accent2"/>
                  </a:solidFill>
                  <a:prstDash val="solid"/>
                </a:ln>
                <a:solidFill>
                  <a:srgbClr val="FFFFFF"/>
                </a:solidFill>
                <a:effectLst>
                  <a:outerShdw dist="38100" dir="2700000" algn="tl" rotWithShape="0">
                    <a:schemeClr val="accent2"/>
                  </a:outerShdw>
                </a:effectLst>
              </a:rPr>
              <a:t>布で覆います。</a:t>
            </a:r>
          </a:p>
        </p:txBody>
      </p:sp>
    </p:spTree>
    <p:extLst>
      <p:ext uri="{BB962C8B-B14F-4D97-AF65-F5344CB8AC3E}">
        <p14:creationId xmlns:p14="http://schemas.microsoft.com/office/powerpoint/2010/main" val="1071600900"/>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descr="布の上に、下の布が表に出ないようにもう一枚布をかぶせていきます。">
            <a:extLst>
              <a:ext uri="{FF2B5EF4-FFF2-40B4-BE49-F238E27FC236}">
                <a16:creationId xmlns:a16="http://schemas.microsoft.com/office/drawing/2014/main" id="{7A577E8E-ABED-CB16-A591-BE4235D783D7}"/>
              </a:ext>
            </a:extLst>
          </p:cNvPr>
          <p:cNvPicPr>
            <a:picLocks noChangeAspect="1"/>
          </p:cNvPicPr>
          <p:nvPr/>
        </p:nvPicPr>
        <p:blipFill rotWithShape="1">
          <a:blip r:embed="rId2">
            <a:extLst>
              <a:ext uri="{28A0092B-C50C-407E-A947-70E740481C1C}">
                <a14:useLocalDpi xmlns:a14="http://schemas.microsoft.com/office/drawing/2010/main" val="0"/>
              </a:ext>
            </a:extLst>
          </a:blip>
          <a:srcRect b="25014"/>
          <a:stretch/>
        </p:blipFill>
        <p:spPr>
          <a:xfrm>
            <a:off x="20" y="1282"/>
            <a:ext cx="12191980" cy="6856718"/>
          </a:xfrm>
          <a:prstGeom prst="rect">
            <a:avLst/>
          </a:prstGeom>
        </p:spPr>
      </p:pic>
      <p:sp>
        <p:nvSpPr>
          <p:cNvPr id="2" name="正方形/長方形 1">
            <a:extLst>
              <a:ext uri="{FF2B5EF4-FFF2-40B4-BE49-F238E27FC236}">
                <a16:creationId xmlns:a16="http://schemas.microsoft.com/office/drawing/2014/main" id="{26B8E542-304D-4635-1068-10AD8BCC4140}"/>
              </a:ext>
            </a:extLst>
          </p:cNvPr>
          <p:cNvSpPr/>
          <p:nvPr/>
        </p:nvSpPr>
        <p:spPr>
          <a:xfrm>
            <a:off x="463690" y="5933388"/>
            <a:ext cx="11264622" cy="923330"/>
          </a:xfrm>
          <a:prstGeom prst="rect">
            <a:avLst/>
          </a:prstGeom>
          <a:noFill/>
        </p:spPr>
        <p:txBody>
          <a:bodyPr wrap="none" lIns="91440" tIns="45720" rIns="91440" bIns="45720">
            <a:spAutoFit/>
          </a:bodyPr>
          <a:lstStyle/>
          <a:p>
            <a:pPr algn="ctr"/>
            <a:r>
              <a:rPr lang="ja-JP" altLang="en-US" sz="5400" b="1" cap="none" spc="0" dirty="0">
                <a:ln w="6600">
                  <a:solidFill>
                    <a:schemeClr val="accent2"/>
                  </a:solidFill>
                  <a:prstDash val="solid"/>
                </a:ln>
                <a:solidFill>
                  <a:srgbClr val="FFFFFF"/>
                </a:solidFill>
                <a:effectLst>
                  <a:outerShdw dist="38100" dir="2700000" algn="tl" rotWithShape="0">
                    <a:schemeClr val="accent2"/>
                  </a:outerShdw>
                </a:effectLst>
              </a:rPr>
              <a:t>さらにもう一枚の布をかぶせます。</a:t>
            </a:r>
          </a:p>
        </p:txBody>
      </p:sp>
    </p:spTree>
    <p:extLst>
      <p:ext uri="{BB962C8B-B14F-4D97-AF65-F5344CB8AC3E}">
        <p14:creationId xmlns:p14="http://schemas.microsoft.com/office/powerpoint/2010/main" val="1799659040"/>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descr="最後に加温マットで全体を覆います。">
            <a:extLst>
              <a:ext uri="{FF2B5EF4-FFF2-40B4-BE49-F238E27FC236}">
                <a16:creationId xmlns:a16="http://schemas.microsoft.com/office/drawing/2014/main" id="{4E7F8F34-3D59-1547-A0BC-5C3F890F2076}"/>
              </a:ext>
            </a:extLst>
          </p:cNvPr>
          <p:cNvPicPr>
            <a:picLocks noChangeAspect="1"/>
          </p:cNvPicPr>
          <p:nvPr/>
        </p:nvPicPr>
        <p:blipFill rotWithShape="1">
          <a:blip r:embed="rId2">
            <a:extLst>
              <a:ext uri="{28A0092B-C50C-407E-A947-70E740481C1C}">
                <a14:useLocalDpi xmlns:a14="http://schemas.microsoft.com/office/drawing/2010/main" val="0"/>
              </a:ext>
            </a:extLst>
          </a:blip>
          <a:srcRect t="15549" b="9465"/>
          <a:stretch/>
        </p:blipFill>
        <p:spPr>
          <a:xfrm>
            <a:off x="20" y="1282"/>
            <a:ext cx="12191980" cy="6856718"/>
          </a:xfrm>
          <a:prstGeom prst="rect">
            <a:avLst/>
          </a:prstGeom>
        </p:spPr>
      </p:pic>
      <p:sp>
        <p:nvSpPr>
          <p:cNvPr id="2" name="正方形/長方形 1">
            <a:extLst>
              <a:ext uri="{FF2B5EF4-FFF2-40B4-BE49-F238E27FC236}">
                <a16:creationId xmlns:a16="http://schemas.microsoft.com/office/drawing/2014/main" id="{250F0E14-0CFB-CEAF-CEA6-0BF477B46AB0}"/>
              </a:ext>
            </a:extLst>
          </p:cNvPr>
          <p:cNvSpPr/>
          <p:nvPr/>
        </p:nvSpPr>
        <p:spPr>
          <a:xfrm>
            <a:off x="463691" y="5933388"/>
            <a:ext cx="11264622" cy="923330"/>
          </a:xfrm>
          <a:prstGeom prst="rect">
            <a:avLst/>
          </a:prstGeom>
          <a:noFill/>
        </p:spPr>
        <p:txBody>
          <a:bodyPr wrap="none" lIns="91440" tIns="45720" rIns="91440" bIns="45720">
            <a:spAutoFit/>
          </a:bodyPr>
          <a:lstStyle/>
          <a:p>
            <a:pPr algn="ctr"/>
            <a:r>
              <a:rPr lang="ja-JP" altLang="en-US" sz="5400" b="1" cap="none" spc="0" dirty="0">
                <a:ln w="6600">
                  <a:solidFill>
                    <a:schemeClr val="accent2"/>
                  </a:solidFill>
                  <a:prstDash val="solid"/>
                </a:ln>
                <a:solidFill>
                  <a:srgbClr val="FFFFFF"/>
                </a:solidFill>
                <a:effectLst>
                  <a:outerShdw dist="38100" dir="2700000" algn="tl" rotWithShape="0">
                    <a:schemeClr val="accent2"/>
                  </a:outerShdw>
                </a:effectLst>
              </a:rPr>
              <a:t>最後に加温用のシートを掛けます。</a:t>
            </a:r>
          </a:p>
        </p:txBody>
      </p:sp>
    </p:spTree>
    <p:extLst>
      <p:ext uri="{BB962C8B-B14F-4D97-AF65-F5344CB8AC3E}">
        <p14:creationId xmlns:p14="http://schemas.microsoft.com/office/powerpoint/2010/main" val="152532571"/>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descr="これで完了しました。これからしばらくは、麹菌の力で蒸米が麹へと変化していくのを待ちます。">
            <a:extLst>
              <a:ext uri="{FF2B5EF4-FFF2-40B4-BE49-F238E27FC236}">
                <a16:creationId xmlns:a16="http://schemas.microsoft.com/office/drawing/2014/main" id="{EF547A00-EEBC-C71A-6539-3E5466278207}"/>
              </a:ext>
            </a:extLst>
          </p:cNvPr>
          <p:cNvPicPr>
            <a:picLocks noChangeAspect="1"/>
          </p:cNvPicPr>
          <p:nvPr/>
        </p:nvPicPr>
        <p:blipFill rotWithShape="1">
          <a:blip r:embed="rId2">
            <a:extLst>
              <a:ext uri="{28A0092B-C50C-407E-A947-70E740481C1C}">
                <a14:useLocalDpi xmlns:a14="http://schemas.microsoft.com/office/drawing/2010/main" val="0"/>
              </a:ext>
            </a:extLst>
          </a:blip>
          <a:srcRect b="25014"/>
          <a:stretch/>
        </p:blipFill>
        <p:spPr>
          <a:xfrm>
            <a:off x="20" y="1282"/>
            <a:ext cx="12191980" cy="6856718"/>
          </a:xfrm>
          <a:prstGeom prst="rect">
            <a:avLst/>
          </a:prstGeom>
        </p:spPr>
      </p:pic>
      <p:sp>
        <p:nvSpPr>
          <p:cNvPr id="2" name="正方形/長方形 1">
            <a:extLst>
              <a:ext uri="{FF2B5EF4-FFF2-40B4-BE49-F238E27FC236}">
                <a16:creationId xmlns:a16="http://schemas.microsoft.com/office/drawing/2014/main" id="{6854F27F-19A5-BBFD-C4EC-47C100A36AA5}"/>
              </a:ext>
            </a:extLst>
          </p:cNvPr>
          <p:cNvSpPr/>
          <p:nvPr/>
        </p:nvSpPr>
        <p:spPr>
          <a:xfrm>
            <a:off x="0" y="5933388"/>
            <a:ext cx="12649617" cy="923330"/>
          </a:xfrm>
          <a:prstGeom prst="rect">
            <a:avLst/>
          </a:prstGeom>
          <a:noFill/>
        </p:spPr>
        <p:txBody>
          <a:bodyPr wrap="none" lIns="91440" tIns="45720" rIns="91440" bIns="45720">
            <a:spAutoFit/>
          </a:bodyPr>
          <a:lstStyle/>
          <a:p>
            <a:pPr algn="ctr"/>
            <a:r>
              <a:rPr lang="ja-JP" altLang="en-US" sz="5400" b="1" cap="none" spc="0" dirty="0">
                <a:ln w="6600">
                  <a:solidFill>
                    <a:schemeClr val="accent2"/>
                  </a:solidFill>
                  <a:prstDash val="solid"/>
                </a:ln>
                <a:solidFill>
                  <a:srgbClr val="FFFFFF"/>
                </a:solidFill>
                <a:effectLst>
                  <a:outerShdw dist="38100" dir="2700000" algn="tl" rotWithShape="0">
                    <a:schemeClr val="accent2"/>
                  </a:outerShdw>
                </a:effectLst>
              </a:rPr>
              <a:t>麹菌の力で、麹ができるのを待ちます。</a:t>
            </a:r>
          </a:p>
        </p:txBody>
      </p:sp>
    </p:spTree>
    <p:extLst>
      <p:ext uri="{BB962C8B-B14F-4D97-AF65-F5344CB8AC3E}">
        <p14:creationId xmlns:p14="http://schemas.microsoft.com/office/powerpoint/2010/main" val="1564912319"/>
      </p:ext>
    </p:extLst>
  </p:cSld>
  <p:clrMapOvr>
    <a:masterClrMapping/>
  </p:clrMapOvr>
  <mc:AlternateContent xmlns:mc="http://schemas.openxmlformats.org/markup-compatibility/2006">
    <mc:Choice xmlns:p14="http://schemas.microsoft.com/office/powerpoint/2010/main" Requires="p14">
      <p:transition spd="slow" p14:dur="5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descr="麹の原料の蒸し上がったお米です。精米６０kg分あります。">
            <a:extLst>
              <a:ext uri="{FF2B5EF4-FFF2-40B4-BE49-F238E27FC236}">
                <a16:creationId xmlns:a16="http://schemas.microsoft.com/office/drawing/2014/main" id="{66C97B9B-72C7-62D1-0FA0-6A06797C1961}"/>
              </a:ext>
            </a:extLst>
          </p:cNvPr>
          <p:cNvPicPr>
            <a:picLocks noChangeAspect="1"/>
          </p:cNvPicPr>
          <p:nvPr/>
        </p:nvPicPr>
        <p:blipFill rotWithShape="1">
          <a:blip r:embed="rId2">
            <a:extLst>
              <a:ext uri="{28A0092B-C50C-407E-A947-70E740481C1C}">
                <a14:useLocalDpi xmlns:a14="http://schemas.microsoft.com/office/drawing/2010/main" val="0"/>
              </a:ext>
            </a:extLst>
          </a:blip>
          <a:srcRect l="19848" r="37972"/>
          <a:stretch/>
        </p:blipFill>
        <p:spPr>
          <a:xfrm rot="5400000">
            <a:off x="2667641" y="-2666359"/>
            <a:ext cx="6856718" cy="12192000"/>
          </a:xfrm>
          <a:prstGeom prst="rect">
            <a:avLst/>
          </a:prstGeom>
        </p:spPr>
      </p:pic>
      <p:sp>
        <p:nvSpPr>
          <p:cNvPr id="6" name="正方形/長方形 5">
            <a:extLst>
              <a:ext uri="{FF2B5EF4-FFF2-40B4-BE49-F238E27FC236}">
                <a16:creationId xmlns:a16="http://schemas.microsoft.com/office/drawing/2014/main" id="{7D179D22-7632-1BCC-EA25-4C856B64290A}"/>
              </a:ext>
            </a:extLst>
          </p:cNvPr>
          <p:cNvSpPr/>
          <p:nvPr/>
        </p:nvSpPr>
        <p:spPr>
          <a:xfrm>
            <a:off x="117441" y="5933388"/>
            <a:ext cx="11957119" cy="923330"/>
          </a:xfrm>
          <a:prstGeom prst="rect">
            <a:avLst/>
          </a:prstGeom>
          <a:noFill/>
        </p:spPr>
        <p:txBody>
          <a:bodyPr wrap="none" lIns="91440" tIns="45720" rIns="91440" bIns="45720">
            <a:spAutoFit/>
          </a:bodyPr>
          <a:lstStyle/>
          <a:p>
            <a:pPr algn="ctr"/>
            <a:r>
              <a:rPr lang="ja-JP" altLang="en-US" sz="5400" b="1" cap="none" spc="0" dirty="0">
                <a:ln w="6600">
                  <a:solidFill>
                    <a:schemeClr val="accent2"/>
                  </a:solidFill>
                  <a:prstDash val="solid"/>
                </a:ln>
                <a:solidFill>
                  <a:srgbClr val="FFFFFF"/>
                </a:solidFill>
                <a:effectLst>
                  <a:outerShdw dist="38100" dir="2700000" algn="tl" rotWithShape="0">
                    <a:schemeClr val="accent2"/>
                  </a:outerShdw>
                </a:effectLst>
              </a:rPr>
              <a:t>麹の原料となる米は、６０ｋｇを用意</a:t>
            </a:r>
          </a:p>
        </p:txBody>
      </p:sp>
    </p:spTree>
    <p:extLst>
      <p:ext uri="{BB962C8B-B14F-4D97-AF65-F5344CB8AC3E}">
        <p14:creationId xmlns:p14="http://schemas.microsoft.com/office/powerpoint/2010/main" val="3048824647"/>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descr="高温の蒸し米を、ほぐしながら４０℃くらいまで冷ましていきます。">
            <a:extLst>
              <a:ext uri="{FF2B5EF4-FFF2-40B4-BE49-F238E27FC236}">
                <a16:creationId xmlns:a16="http://schemas.microsoft.com/office/drawing/2014/main" id="{7CC75B37-0131-85DC-9FBB-99D885F92C7D}"/>
              </a:ext>
            </a:extLst>
          </p:cNvPr>
          <p:cNvPicPr>
            <a:picLocks noChangeAspect="1"/>
          </p:cNvPicPr>
          <p:nvPr/>
        </p:nvPicPr>
        <p:blipFill rotWithShape="1">
          <a:blip r:embed="rId2">
            <a:extLst>
              <a:ext uri="{28A0092B-C50C-407E-A947-70E740481C1C}">
                <a14:useLocalDpi xmlns:a14="http://schemas.microsoft.com/office/drawing/2010/main" val="0"/>
              </a:ext>
            </a:extLst>
          </a:blip>
          <a:srcRect t="25014"/>
          <a:stretch/>
        </p:blipFill>
        <p:spPr>
          <a:xfrm>
            <a:off x="20" y="1282"/>
            <a:ext cx="12191980" cy="6856718"/>
          </a:xfrm>
          <a:prstGeom prst="rect">
            <a:avLst/>
          </a:prstGeom>
        </p:spPr>
      </p:pic>
      <p:sp>
        <p:nvSpPr>
          <p:cNvPr id="4" name="正方形/長方形 3">
            <a:extLst>
              <a:ext uri="{FF2B5EF4-FFF2-40B4-BE49-F238E27FC236}">
                <a16:creationId xmlns:a16="http://schemas.microsoft.com/office/drawing/2014/main" id="{DC6F77F3-0FC3-5FDF-4EDD-276801DDA6EB}"/>
              </a:ext>
            </a:extLst>
          </p:cNvPr>
          <p:cNvSpPr/>
          <p:nvPr/>
        </p:nvSpPr>
        <p:spPr>
          <a:xfrm>
            <a:off x="-107826" y="5934670"/>
            <a:ext cx="12752210" cy="923330"/>
          </a:xfrm>
          <a:prstGeom prst="rect">
            <a:avLst/>
          </a:prstGeom>
          <a:noFill/>
        </p:spPr>
        <p:txBody>
          <a:bodyPr wrap="none" lIns="91440" tIns="45720" rIns="91440" bIns="45720">
            <a:spAutoFit/>
          </a:bodyPr>
          <a:lstStyle/>
          <a:p>
            <a:pPr algn="ctr"/>
            <a:r>
              <a:rPr lang="ja-JP" altLang="en-US" sz="5400" b="1" cap="none" spc="0" dirty="0">
                <a:ln w="6600">
                  <a:solidFill>
                    <a:schemeClr val="accent2"/>
                  </a:solidFill>
                  <a:prstDash val="solid"/>
                </a:ln>
                <a:solidFill>
                  <a:srgbClr val="FFFFFF"/>
                </a:solidFill>
                <a:effectLst>
                  <a:outerShdw dist="38100" dir="2700000" algn="tl" rotWithShape="0">
                    <a:schemeClr val="accent2"/>
                  </a:outerShdw>
                </a:effectLst>
              </a:rPr>
              <a:t>熱い蒸し米をほぐして</a:t>
            </a:r>
            <a:r>
              <a:rPr lang="en-US" altLang="ja-JP" sz="5400" b="1" cap="none" spc="0" dirty="0">
                <a:ln w="6600">
                  <a:solidFill>
                    <a:schemeClr val="accent2"/>
                  </a:solidFill>
                  <a:prstDash val="solid"/>
                </a:ln>
                <a:solidFill>
                  <a:srgbClr val="FFFFFF"/>
                </a:solidFill>
                <a:effectLst>
                  <a:outerShdw dist="38100" dir="2700000" algn="tl" rotWithShape="0">
                    <a:schemeClr val="accent2"/>
                  </a:outerShdw>
                </a:effectLst>
              </a:rPr>
              <a:t>40℃</a:t>
            </a:r>
            <a:r>
              <a:rPr lang="ja-JP" altLang="en-US" sz="5400" b="1" cap="none" spc="0" dirty="0">
                <a:ln w="6600">
                  <a:solidFill>
                    <a:schemeClr val="accent2"/>
                  </a:solidFill>
                  <a:prstDash val="solid"/>
                </a:ln>
                <a:solidFill>
                  <a:srgbClr val="FFFFFF"/>
                </a:solidFill>
                <a:effectLst>
                  <a:outerShdw dist="38100" dir="2700000" algn="tl" rotWithShape="0">
                    <a:schemeClr val="accent2"/>
                  </a:outerShdw>
                </a:effectLst>
              </a:rPr>
              <a:t>に下げます。</a:t>
            </a:r>
          </a:p>
        </p:txBody>
      </p:sp>
    </p:spTree>
    <p:extLst>
      <p:ext uri="{BB962C8B-B14F-4D97-AF65-F5344CB8AC3E}">
        <p14:creationId xmlns:p14="http://schemas.microsoft.com/office/powerpoint/2010/main" val="2923056866"/>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descr="温度が下がったら、たらいに移して運びます。">
            <a:extLst>
              <a:ext uri="{FF2B5EF4-FFF2-40B4-BE49-F238E27FC236}">
                <a16:creationId xmlns:a16="http://schemas.microsoft.com/office/drawing/2014/main" id="{125C5E74-C39E-D68F-3DF9-1BBA307BFE32}"/>
              </a:ext>
            </a:extLst>
          </p:cNvPr>
          <p:cNvPicPr>
            <a:picLocks noChangeAspect="1"/>
          </p:cNvPicPr>
          <p:nvPr/>
        </p:nvPicPr>
        <p:blipFill rotWithShape="1">
          <a:blip r:embed="rId2">
            <a:extLst>
              <a:ext uri="{28A0092B-C50C-407E-A947-70E740481C1C}">
                <a14:useLocalDpi xmlns:a14="http://schemas.microsoft.com/office/drawing/2010/main" val="0"/>
              </a:ext>
            </a:extLst>
          </a:blip>
          <a:srcRect b="25014"/>
          <a:stretch/>
        </p:blipFill>
        <p:spPr>
          <a:xfrm>
            <a:off x="20" y="1282"/>
            <a:ext cx="12191980" cy="6856718"/>
          </a:xfrm>
          <a:prstGeom prst="rect">
            <a:avLst/>
          </a:prstGeom>
        </p:spPr>
      </p:pic>
      <p:sp>
        <p:nvSpPr>
          <p:cNvPr id="2" name="正方形/長方形 1">
            <a:extLst>
              <a:ext uri="{FF2B5EF4-FFF2-40B4-BE49-F238E27FC236}">
                <a16:creationId xmlns:a16="http://schemas.microsoft.com/office/drawing/2014/main" id="{9EA5667F-807E-1CA9-5914-208A992B2D63}"/>
              </a:ext>
            </a:extLst>
          </p:cNvPr>
          <p:cNvSpPr/>
          <p:nvPr/>
        </p:nvSpPr>
        <p:spPr>
          <a:xfrm>
            <a:off x="1156186" y="5933388"/>
            <a:ext cx="9879628" cy="923330"/>
          </a:xfrm>
          <a:prstGeom prst="rect">
            <a:avLst/>
          </a:prstGeom>
          <a:noFill/>
        </p:spPr>
        <p:txBody>
          <a:bodyPr wrap="none" lIns="91440" tIns="45720" rIns="91440" bIns="45720">
            <a:spAutoFit/>
          </a:bodyPr>
          <a:lstStyle/>
          <a:p>
            <a:pPr algn="ctr"/>
            <a:r>
              <a:rPr lang="ja-JP" altLang="en-US" sz="5400" b="1" cap="none" spc="0" dirty="0">
                <a:ln w="6600">
                  <a:solidFill>
                    <a:schemeClr val="accent2"/>
                  </a:solidFill>
                  <a:prstDash val="solid"/>
                </a:ln>
                <a:solidFill>
                  <a:srgbClr val="FFFFFF"/>
                </a:solidFill>
                <a:effectLst>
                  <a:outerShdw dist="38100" dir="2700000" algn="tl" rotWithShape="0">
                    <a:schemeClr val="accent2"/>
                  </a:outerShdw>
                </a:effectLst>
              </a:rPr>
              <a:t>次の工程へ、タライで運びます</a:t>
            </a:r>
            <a:endParaRPr lang="en-US" altLang="ja-JP"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169589654"/>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descr="製麹室にある自動製麹装置まで運んできました。">
            <a:extLst>
              <a:ext uri="{FF2B5EF4-FFF2-40B4-BE49-F238E27FC236}">
                <a16:creationId xmlns:a16="http://schemas.microsoft.com/office/drawing/2014/main" id="{3D1F6458-7B07-22DC-E4F7-582C6A66AB5B}"/>
              </a:ext>
            </a:extLst>
          </p:cNvPr>
          <p:cNvPicPr>
            <a:picLocks noChangeAspect="1"/>
          </p:cNvPicPr>
          <p:nvPr/>
        </p:nvPicPr>
        <p:blipFill rotWithShape="1">
          <a:blip r:embed="rId2">
            <a:extLst>
              <a:ext uri="{28A0092B-C50C-407E-A947-70E740481C1C}">
                <a14:useLocalDpi xmlns:a14="http://schemas.microsoft.com/office/drawing/2010/main" val="0"/>
              </a:ext>
            </a:extLst>
          </a:blip>
          <a:srcRect b="25014"/>
          <a:stretch/>
        </p:blipFill>
        <p:spPr>
          <a:xfrm>
            <a:off x="20" y="1282"/>
            <a:ext cx="12191980" cy="6856718"/>
          </a:xfrm>
          <a:prstGeom prst="rect">
            <a:avLst/>
          </a:prstGeom>
        </p:spPr>
      </p:pic>
      <p:sp>
        <p:nvSpPr>
          <p:cNvPr id="2" name="正方形/長方形 1">
            <a:extLst>
              <a:ext uri="{FF2B5EF4-FFF2-40B4-BE49-F238E27FC236}">
                <a16:creationId xmlns:a16="http://schemas.microsoft.com/office/drawing/2014/main" id="{6C416DA6-3F39-E7B8-9A25-16A46AAD136E}"/>
              </a:ext>
            </a:extLst>
          </p:cNvPr>
          <p:cNvSpPr/>
          <p:nvPr/>
        </p:nvSpPr>
        <p:spPr>
          <a:xfrm>
            <a:off x="463691" y="5933388"/>
            <a:ext cx="11264622" cy="923330"/>
          </a:xfrm>
          <a:prstGeom prst="rect">
            <a:avLst/>
          </a:prstGeom>
          <a:noFill/>
        </p:spPr>
        <p:txBody>
          <a:bodyPr wrap="none" lIns="91440" tIns="45720" rIns="91440" bIns="45720">
            <a:spAutoFit/>
          </a:bodyPr>
          <a:lstStyle/>
          <a:p>
            <a:pPr algn="ctr"/>
            <a:r>
              <a:rPr lang="ja-JP" altLang="en-US" sz="5400" b="1" cap="none" spc="0" dirty="0">
                <a:ln w="6600">
                  <a:solidFill>
                    <a:schemeClr val="accent2"/>
                  </a:solidFill>
                  <a:prstDash val="solid"/>
                </a:ln>
                <a:solidFill>
                  <a:srgbClr val="FFFFFF"/>
                </a:solidFill>
                <a:effectLst>
                  <a:outerShdw dist="38100" dir="2700000" algn="tl" rotWithShape="0">
                    <a:schemeClr val="accent2"/>
                  </a:outerShdw>
                </a:effectLst>
              </a:rPr>
              <a:t>麹をつくる専用の部屋へ運びます。</a:t>
            </a:r>
          </a:p>
        </p:txBody>
      </p:sp>
    </p:spTree>
    <p:extLst>
      <p:ext uri="{BB962C8B-B14F-4D97-AF65-F5344CB8AC3E}">
        <p14:creationId xmlns:p14="http://schemas.microsoft.com/office/powerpoint/2010/main" val="174211473"/>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descr="装置の中に広げていきます。">
            <a:extLst>
              <a:ext uri="{FF2B5EF4-FFF2-40B4-BE49-F238E27FC236}">
                <a16:creationId xmlns:a16="http://schemas.microsoft.com/office/drawing/2014/main" id="{000F9158-CC35-9D57-E4D0-0ABD1B502139}"/>
              </a:ext>
            </a:extLst>
          </p:cNvPr>
          <p:cNvPicPr>
            <a:picLocks noChangeAspect="1"/>
          </p:cNvPicPr>
          <p:nvPr/>
        </p:nvPicPr>
        <p:blipFill rotWithShape="1">
          <a:blip r:embed="rId2">
            <a:extLst>
              <a:ext uri="{28A0092B-C50C-407E-A947-70E740481C1C}">
                <a14:useLocalDpi xmlns:a14="http://schemas.microsoft.com/office/drawing/2010/main" val="0"/>
              </a:ext>
            </a:extLst>
          </a:blip>
          <a:srcRect t="15677" b="9337"/>
          <a:stretch/>
        </p:blipFill>
        <p:spPr>
          <a:xfrm>
            <a:off x="20" y="1282"/>
            <a:ext cx="12191980" cy="6856718"/>
          </a:xfrm>
          <a:prstGeom prst="rect">
            <a:avLst/>
          </a:prstGeom>
        </p:spPr>
      </p:pic>
      <p:sp>
        <p:nvSpPr>
          <p:cNvPr id="4" name="正方形/長方形 3">
            <a:extLst>
              <a:ext uri="{FF2B5EF4-FFF2-40B4-BE49-F238E27FC236}">
                <a16:creationId xmlns:a16="http://schemas.microsoft.com/office/drawing/2014/main" id="{F3675451-EC07-E15E-D157-ED0976B90BA5}"/>
              </a:ext>
            </a:extLst>
          </p:cNvPr>
          <p:cNvSpPr/>
          <p:nvPr/>
        </p:nvSpPr>
        <p:spPr>
          <a:xfrm>
            <a:off x="1848682" y="5933388"/>
            <a:ext cx="8494633" cy="923330"/>
          </a:xfrm>
          <a:prstGeom prst="rect">
            <a:avLst/>
          </a:prstGeom>
          <a:noFill/>
        </p:spPr>
        <p:txBody>
          <a:bodyPr wrap="none" lIns="91440" tIns="45720" rIns="91440" bIns="45720">
            <a:spAutoFit/>
          </a:bodyPr>
          <a:lstStyle/>
          <a:p>
            <a:pPr algn="ctr"/>
            <a:r>
              <a:rPr lang="ja-JP" altLang="en-US" sz="5400" b="1" cap="none" spc="0" dirty="0">
                <a:ln w="6600">
                  <a:solidFill>
                    <a:schemeClr val="accent2"/>
                  </a:solidFill>
                  <a:prstDash val="solid"/>
                </a:ln>
                <a:solidFill>
                  <a:srgbClr val="FFFFFF"/>
                </a:solidFill>
                <a:effectLst>
                  <a:outerShdw dist="38100" dir="2700000" algn="tl" rotWithShape="0">
                    <a:schemeClr val="accent2"/>
                  </a:outerShdw>
                </a:effectLst>
              </a:rPr>
              <a:t>製麹装置の中に広げます。</a:t>
            </a:r>
          </a:p>
        </p:txBody>
      </p:sp>
    </p:spTree>
    <p:extLst>
      <p:ext uri="{BB962C8B-B14F-4D97-AF65-F5344CB8AC3E}">
        <p14:creationId xmlns:p14="http://schemas.microsoft.com/office/powerpoint/2010/main" val="1486498340"/>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descr="次々に運び入れ、広げていきます。">
            <a:extLst>
              <a:ext uri="{FF2B5EF4-FFF2-40B4-BE49-F238E27FC236}">
                <a16:creationId xmlns:a16="http://schemas.microsoft.com/office/drawing/2014/main" id="{5A8F1F3C-3273-040E-CA9A-818ECF3F1980}"/>
              </a:ext>
            </a:extLst>
          </p:cNvPr>
          <p:cNvPicPr>
            <a:picLocks noChangeAspect="1"/>
          </p:cNvPicPr>
          <p:nvPr/>
        </p:nvPicPr>
        <p:blipFill rotWithShape="1">
          <a:blip r:embed="rId2">
            <a:extLst>
              <a:ext uri="{28A0092B-C50C-407E-A947-70E740481C1C}">
                <a14:useLocalDpi xmlns:a14="http://schemas.microsoft.com/office/drawing/2010/main" val="0"/>
              </a:ext>
            </a:extLst>
          </a:blip>
          <a:srcRect b="25014"/>
          <a:stretch/>
        </p:blipFill>
        <p:spPr>
          <a:xfrm>
            <a:off x="20" y="1282"/>
            <a:ext cx="12191980" cy="6856718"/>
          </a:xfrm>
          <a:prstGeom prst="rect">
            <a:avLst/>
          </a:prstGeom>
        </p:spPr>
      </p:pic>
      <p:sp>
        <p:nvSpPr>
          <p:cNvPr id="2" name="正方形/長方形 1">
            <a:extLst>
              <a:ext uri="{FF2B5EF4-FFF2-40B4-BE49-F238E27FC236}">
                <a16:creationId xmlns:a16="http://schemas.microsoft.com/office/drawing/2014/main" id="{9C55425C-560C-B0D3-AD1D-E9E8E63F45E6}"/>
              </a:ext>
            </a:extLst>
          </p:cNvPr>
          <p:cNvSpPr/>
          <p:nvPr/>
        </p:nvSpPr>
        <p:spPr>
          <a:xfrm>
            <a:off x="463692" y="5933388"/>
            <a:ext cx="11264622" cy="923330"/>
          </a:xfrm>
          <a:prstGeom prst="rect">
            <a:avLst/>
          </a:prstGeom>
          <a:noFill/>
        </p:spPr>
        <p:txBody>
          <a:bodyPr wrap="none" lIns="91440" tIns="45720" rIns="91440" bIns="45720">
            <a:spAutoFit/>
          </a:bodyPr>
          <a:lstStyle/>
          <a:p>
            <a:pPr algn="ctr"/>
            <a:r>
              <a:rPr lang="ja-JP" altLang="en-US" sz="5400" b="1" cap="none" spc="0" dirty="0">
                <a:ln w="6600">
                  <a:solidFill>
                    <a:schemeClr val="accent2"/>
                  </a:solidFill>
                  <a:prstDash val="solid"/>
                </a:ln>
                <a:solidFill>
                  <a:srgbClr val="FFFFFF"/>
                </a:solidFill>
                <a:effectLst>
                  <a:outerShdw dist="38100" dir="2700000" algn="tl" rotWithShape="0">
                    <a:schemeClr val="accent2"/>
                  </a:outerShdw>
                </a:effectLst>
              </a:rPr>
              <a:t>次々に運び込んで、広げていきます</a:t>
            </a:r>
          </a:p>
        </p:txBody>
      </p:sp>
    </p:spTree>
    <p:extLst>
      <p:ext uri="{BB962C8B-B14F-4D97-AF65-F5344CB8AC3E}">
        <p14:creationId xmlns:p14="http://schemas.microsoft.com/office/powerpoint/2010/main" val="3726276934"/>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descr="同じ厚さになるように平らにしてください。">
            <a:extLst>
              <a:ext uri="{FF2B5EF4-FFF2-40B4-BE49-F238E27FC236}">
                <a16:creationId xmlns:a16="http://schemas.microsoft.com/office/drawing/2014/main" id="{7D8510F5-611E-F507-0E94-F8B4CFACFA21}"/>
              </a:ext>
            </a:extLst>
          </p:cNvPr>
          <p:cNvPicPr>
            <a:picLocks noChangeAspect="1"/>
          </p:cNvPicPr>
          <p:nvPr/>
        </p:nvPicPr>
        <p:blipFill rotWithShape="1">
          <a:blip r:embed="rId2">
            <a:extLst>
              <a:ext uri="{28A0092B-C50C-407E-A947-70E740481C1C}">
                <a14:useLocalDpi xmlns:a14="http://schemas.microsoft.com/office/drawing/2010/main" val="0"/>
              </a:ext>
            </a:extLst>
          </a:blip>
          <a:srcRect b="25014"/>
          <a:stretch/>
        </p:blipFill>
        <p:spPr>
          <a:xfrm>
            <a:off x="20" y="1282"/>
            <a:ext cx="12191980" cy="6856718"/>
          </a:xfrm>
          <a:prstGeom prst="rect">
            <a:avLst/>
          </a:prstGeom>
        </p:spPr>
      </p:pic>
      <p:sp>
        <p:nvSpPr>
          <p:cNvPr id="2" name="正方形/長方形 1">
            <a:extLst>
              <a:ext uri="{FF2B5EF4-FFF2-40B4-BE49-F238E27FC236}">
                <a16:creationId xmlns:a16="http://schemas.microsoft.com/office/drawing/2014/main" id="{136AB4B8-1FD0-2317-48EA-AACCB37FB935}"/>
              </a:ext>
            </a:extLst>
          </p:cNvPr>
          <p:cNvSpPr/>
          <p:nvPr/>
        </p:nvSpPr>
        <p:spPr>
          <a:xfrm>
            <a:off x="117442" y="5933388"/>
            <a:ext cx="11957119" cy="923330"/>
          </a:xfrm>
          <a:prstGeom prst="rect">
            <a:avLst/>
          </a:prstGeom>
          <a:noFill/>
        </p:spPr>
        <p:txBody>
          <a:bodyPr wrap="none" lIns="91440" tIns="45720" rIns="91440" bIns="45720">
            <a:spAutoFit/>
          </a:bodyPr>
          <a:lstStyle/>
          <a:p>
            <a:pPr algn="ctr"/>
            <a:r>
              <a:rPr lang="ja-JP" altLang="en-US" sz="5400" b="1" cap="none" spc="0" dirty="0">
                <a:ln w="6600">
                  <a:solidFill>
                    <a:schemeClr val="accent2"/>
                  </a:solidFill>
                  <a:prstDash val="solid"/>
                </a:ln>
                <a:solidFill>
                  <a:srgbClr val="FFFFFF"/>
                </a:solidFill>
                <a:effectLst>
                  <a:outerShdw dist="38100" dir="2700000" algn="tl" rotWithShape="0">
                    <a:schemeClr val="accent2"/>
                  </a:outerShdw>
                </a:effectLst>
              </a:rPr>
              <a:t>同じ厚さになるようにしてください。</a:t>
            </a:r>
          </a:p>
        </p:txBody>
      </p:sp>
    </p:spTree>
    <p:extLst>
      <p:ext uri="{BB962C8B-B14F-4D97-AF65-F5344CB8AC3E}">
        <p14:creationId xmlns:p14="http://schemas.microsoft.com/office/powerpoint/2010/main" val="1433129770"/>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descr="交代しながら平らにならしていきました。">
            <a:extLst>
              <a:ext uri="{FF2B5EF4-FFF2-40B4-BE49-F238E27FC236}">
                <a16:creationId xmlns:a16="http://schemas.microsoft.com/office/drawing/2014/main" id="{D6EC9C4B-ADF6-4BD3-15A9-DBFC28D5A5B5}"/>
              </a:ext>
            </a:extLst>
          </p:cNvPr>
          <p:cNvPicPr>
            <a:picLocks noChangeAspect="1"/>
          </p:cNvPicPr>
          <p:nvPr/>
        </p:nvPicPr>
        <p:blipFill rotWithShape="1">
          <a:blip r:embed="rId2">
            <a:extLst>
              <a:ext uri="{28A0092B-C50C-407E-A947-70E740481C1C}">
                <a14:useLocalDpi xmlns:a14="http://schemas.microsoft.com/office/drawing/2010/main" val="0"/>
              </a:ext>
            </a:extLst>
          </a:blip>
          <a:srcRect b="25014"/>
          <a:stretch/>
        </p:blipFill>
        <p:spPr>
          <a:xfrm>
            <a:off x="20" y="1282"/>
            <a:ext cx="12191980" cy="6856718"/>
          </a:xfrm>
          <a:prstGeom prst="rect">
            <a:avLst/>
          </a:prstGeom>
        </p:spPr>
      </p:pic>
      <p:sp>
        <p:nvSpPr>
          <p:cNvPr id="2" name="正方形/長方形 1">
            <a:extLst>
              <a:ext uri="{FF2B5EF4-FFF2-40B4-BE49-F238E27FC236}">
                <a16:creationId xmlns:a16="http://schemas.microsoft.com/office/drawing/2014/main" id="{448EAAF1-5366-37DF-6D3D-CBA9F42BB4EC}"/>
              </a:ext>
            </a:extLst>
          </p:cNvPr>
          <p:cNvSpPr/>
          <p:nvPr/>
        </p:nvSpPr>
        <p:spPr>
          <a:xfrm>
            <a:off x="117442" y="5933388"/>
            <a:ext cx="11957119" cy="923330"/>
          </a:xfrm>
          <a:prstGeom prst="rect">
            <a:avLst/>
          </a:prstGeom>
          <a:noFill/>
        </p:spPr>
        <p:txBody>
          <a:bodyPr wrap="none" lIns="91440" tIns="45720" rIns="91440" bIns="45720">
            <a:spAutoFit/>
          </a:bodyPr>
          <a:lstStyle/>
          <a:p>
            <a:pPr algn="ctr"/>
            <a:r>
              <a:rPr lang="ja-JP" altLang="en-US" sz="5400" b="1" cap="none" spc="0" dirty="0">
                <a:ln w="6600">
                  <a:solidFill>
                    <a:schemeClr val="accent2"/>
                  </a:solidFill>
                  <a:prstDash val="solid"/>
                </a:ln>
                <a:solidFill>
                  <a:srgbClr val="FFFFFF"/>
                </a:solidFill>
                <a:effectLst>
                  <a:outerShdw dist="38100" dir="2700000" algn="tl" rotWithShape="0">
                    <a:schemeClr val="accent2"/>
                  </a:outerShdw>
                </a:effectLst>
              </a:rPr>
              <a:t>交代して、しゃもじでならしました。</a:t>
            </a:r>
          </a:p>
        </p:txBody>
      </p:sp>
    </p:spTree>
    <p:extLst>
      <p:ext uri="{BB962C8B-B14F-4D97-AF65-F5344CB8AC3E}">
        <p14:creationId xmlns:p14="http://schemas.microsoft.com/office/powerpoint/2010/main" val="3665753320"/>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153</Words>
  <Application>Microsoft Office PowerPoint</Application>
  <PresentationFormat>ワイド画面</PresentationFormat>
  <Paragraphs>21</Paragraphs>
  <Slides>18</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18</vt:i4>
      </vt:variant>
    </vt:vector>
  </HeadingPairs>
  <TitlesOfParts>
    <vt:vector size="22" baseType="lpstr">
      <vt:lpstr>游ゴシック</vt:lpstr>
      <vt:lpstr>游ゴシック Light</vt:lpstr>
      <vt:lpstr>Arial</vt:lpstr>
      <vt:lpstr>Office テーマ</vt:lpstr>
      <vt:lpstr>麹づくり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麹づくり</dc:title>
  <dc:creator>小原 史明</dc:creator>
  <cp:lastModifiedBy>小原 史明</cp:lastModifiedBy>
  <cp:revision>7</cp:revision>
  <dcterms:created xsi:type="dcterms:W3CDTF">2023-01-24T05:30:48Z</dcterms:created>
  <dcterms:modified xsi:type="dcterms:W3CDTF">2023-01-26T08:33:00Z</dcterms:modified>
</cp:coreProperties>
</file>